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97" r:id="rId2"/>
    <p:sldId id="258" r:id="rId3"/>
    <p:sldId id="300" r:id="rId4"/>
    <p:sldId id="288" r:id="rId5"/>
    <p:sldId id="289" r:id="rId6"/>
    <p:sldId id="299" r:id="rId7"/>
    <p:sldId id="307" r:id="rId8"/>
    <p:sldId id="309" r:id="rId9"/>
    <p:sldId id="273" r:id="rId10"/>
    <p:sldId id="302" r:id="rId11"/>
    <p:sldId id="303" r:id="rId12"/>
    <p:sldId id="304" r:id="rId13"/>
    <p:sldId id="305" r:id="rId14"/>
    <p:sldId id="306" r:id="rId15"/>
    <p:sldId id="310" r:id="rId16"/>
    <p:sldId id="283" r:id="rId17"/>
    <p:sldId id="312" r:id="rId18"/>
    <p:sldId id="311" r:id="rId19"/>
    <p:sldId id="259" r:id="rId20"/>
    <p:sldId id="294" r:id="rId21"/>
    <p:sldId id="279" r:id="rId22"/>
    <p:sldId id="313" r:id="rId23"/>
    <p:sldId id="314" r:id="rId24"/>
    <p:sldId id="315" r:id="rId25"/>
    <p:sldId id="276" r:id="rId26"/>
    <p:sldId id="281" r:id="rId27"/>
    <p:sldId id="272" r:id="rId28"/>
    <p:sldId id="316" r:id="rId29"/>
    <p:sldId id="298" r:id="rId30"/>
    <p:sldId id="292" r:id="rId31"/>
    <p:sldId id="295" r:id="rId32"/>
    <p:sldId id="296" r:id="rId33"/>
    <p:sldId id="317" r:id="rId34"/>
  </p:sldIdLst>
  <p:sldSz cx="18288000" cy="10287000"/>
  <p:notesSz cx="10287000" cy="18288000"/>
  <p:embeddedFontLst>
    <p:embeddedFont>
      <p:font typeface="맑은 고딕" panose="020B0503020000020004" pitchFamily="50" charset="-127"/>
      <p:regular r:id="rId36"/>
      <p:bold r:id="rId37"/>
    </p:embeddedFont>
    <p:embeddedFont>
      <p:font typeface="휴먼둥근헤드라인" panose="02030504000101010101" pitchFamily="18" charset="-127"/>
      <p:regular r:id="rId38"/>
    </p:embeddedFont>
    <p:embeddedFont>
      <p:font typeface="Agency FB" panose="020B0503020202020204" pitchFamily="34" charset="0"/>
      <p:regular r:id="rId39"/>
      <p:bold r:id="rId40"/>
    </p:embeddedFont>
    <p:embeddedFont>
      <p:font typeface="Bauhaus 93" panose="04030905020B02020C02" pitchFamily="82" charset="0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Rockwell" panose="02060603020205020403" pitchFamily="18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77C3"/>
    <a:srgbClr val="00FF00"/>
    <a:srgbClr val="6DA5FF"/>
    <a:srgbClr val="3A3A3A"/>
    <a:srgbClr val="380256"/>
    <a:srgbClr val="F7C303"/>
    <a:srgbClr val="DEA900"/>
    <a:srgbClr val="9A57CD"/>
    <a:srgbClr val="3F3F3F"/>
    <a:srgbClr val="B17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A0471C-9009-4613-BBF2-D80FAA3467DE}" v="1" dt="2021-05-17T06:46:05.707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0" autoAdjust="0"/>
    <p:restoredTop sz="92371" autoAdjust="0"/>
  </p:normalViewPr>
  <p:slideViewPr>
    <p:cSldViewPr>
      <p:cViewPr varScale="1">
        <p:scale>
          <a:sx n="47" d="100"/>
          <a:sy n="47" d="100"/>
        </p:scale>
        <p:origin x="78" y="558"/>
      </p:cViewPr>
      <p:guideLst>
        <p:guide orient="horz" pos="1272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영준" userId="7be44b330a9232df" providerId="LiveId" clId="{DA7348EA-D6AB-44B4-9CC8-7505D95BF6CF}"/>
    <pc:docChg chg="undo custSel addSld delSld modSld sldOrd">
      <pc:chgData name="김 영준" userId="7be44b330a9232df" providerId="LiveId" clId="{DA7348EA-D6AB-44B4-9CC8-7505D95BF6CF}" dt="2021-05-11T02:05:21.367" v="2715" actId="14100"/>
      <pc:docMkLst>
        <pc:docMk/>
      </pc:docMkLst>
      <pc:sldChg chg="addSp delSp modSp mod">
        <pc:chgData name="김 영준" userId="7be44b330a9232df" providerId="LiveId" clId="{DA7348EA-D6AB-44B4-9CC8-7505D95BF6CF}" dt="2021-05-11T00:42:37.095" v="201"/>
        <pc:sldMkLst>
          <pc:docMk/>
          <pc:sldMk cId="0" sldId="258"/>
        </pc:sldMkLst>
        <pc:spChg chg="mod">
          <ac:chgData name="김 영준" userId="7be44b330a9232df" providerId="LiveId" clId="{DA7348EA-D6AB-44B4-9CC8-7505D95BF6CF}" dt="2021-05-11T00:27:16.553" v="0"/>
          <ac:spMkLst>
            <pc:docMk/>
            <pc:sldMk cId="0" sldId="258"/>
            <ac:spMk id="4" creationId="{00000000-0000-0000-0000-000000000000}"/>
          </ac:spMkLst>
        </pc:spChg>
        <pc:spChg chg="del">
          <ac:chgData name="김 영준" userId="7be44b330a9232df" providerId="LiveId" clId="{DA7348EA-D6AB-44B4-9CC8-7505D95BF6CF}" dt="2021-05-11T00:27:36.631" v="11" actId="478"/>
          <ac:spMkLst>
            <pc:docMk/>
            <pc:sldMk cId="0" sldId="258"/>
            <ac:spMk id="10" creationId="{00000000-0000-0000-0000-000000000000}"/>
          </ac:spMkLst>
        </pc:spChg>
        <pc:spChg chg="del">
          <ac:chgData name="김 영준" userId="7be44b330a9232df" providerId="LiveId" clId="{DA7348EA-D6AB-44B4-9CC8-7505D95BF6CF}" dt="2021-05-11T00:27:36.631" v="11" actId="478"/>
          <ac:spMkLst>
            <pc:docMk/>
            <pc:sldMk cId="0" sldId="258"/>
            <ac:spMk id="11" creationId="{00000000-0000-0000-0000-000000000000}"/>
          </ac:spMkLst>
        </pc:spChg>
        <pc:spChg chg="mod">
          <ac:chgData name="김 영준" userId="7be44b330a9232df" providerId="LiveId" clId="{DA7348EA-D6AB-44B4-9CC8-7505D95BF6CF}" dt="2021-05-11T00:27:18.641" v="2" actId="20577"/>
          <ac:spMkLst>
            <pc:docMk/>
            <pc:sldMk cId="0" sldId="258"/>
            <ac:spMk id="12" creationId="{00000000-0000-0000-0000-000000000000}"/>
          </ac:spMkLst>
        </pc:spChg>
        <pc:spChg chg="mod">
          <ac:chgData name="김 영준" userId="7be44b330a9232df" providerId="LiveId" clId="{DA7348EA-D6AB-44B4-9CC8-7505D95BF6CF}" dt="2021-05-11T00:30:37.604" v="82"/>
          <ac:spMkLst>
            <pc:docMk/>
            <pc:sldMk cId="0" sldId="258"/>
            <ac:spMk id="13" creationId="{00000000-0000-0000-0000-000000000000}"/>
          </ac:spMkLst>
        </pc:spChg>
        <pc:spChg chg="mod">
          <ac:chgData name="김 영준" userId="7be44b330a9232df" providerId="LiveId" clId="{DA7348EA-D6AB-44B4-9CC8-7505D95BF6CF}" dt="2021-05-11T00:27:21.816" v="4" actId="20577"/>
          <ac:spMkLst>
            <pc:docMk/>
            <pc:sldMk cId="0" sldId="258"/>
            <ac:spMk id="14" creationId="{00000000-0000-0000-0000-000000000000}"/>
          </ac:spMkLst>
        </pc:spChg>
        <pc:spChg chg="mod">
          <ac:chgData name="김 영준" userId="7be44b330a9232df" providerId="LiveId" clId="{DA7348EA-D6AB-44B4-9CC8-7505D95BF6CF}" dt="2021-05-11T00:30:47.429" v="101" actId="20577"/>
          <ac:spMkLst>
            <pc:docMk/>
            <pc:sldMk cId="0" sldId="258"/>
            <ac:spMk id="15" creationId="{00000000-0000-0000-0000-000000000000}"/>
          </ac:spMkLst>
        </pc:spChg>
        <pc:spChg chg="mod">
          <ac:chgData name="김 영준" userId="7be44b330a9232df" providerId="LiveId" clId="{DA7348EA-D6AB-44B4-9CC8-7505D95BF6CF}" dt="2021-05-11T00:30:14.098" v="54" actId="403"/>
          <ac:spMkLst>
            <pc:docMk/>
            <pc:sldMk cId="0" sldId="258"/>
            <ac:spMk id="20" creationId="{00000000-0000-0000-0000-000000000000}"/>
          </ac:spMkLst>
        </pc:spChg>
        <pc:spChg chg="mod">
          <ac:chgData name="김 영준" userId="7be44b330a9232df" providerId="LiveId" clId="{DA7348EA-D6AB-44B4-9CC8-7505D95BF6CF}" dt="2021-05-11T00:28:35.011" v="52" actId="1035"/>
          <ac:spMkLst>
            <pc:docMk/>
            <pc:sldMk cId="0" sldId="258"/>
            <ac:spMk id="22" creationId="{08495F95-DF44-4B4E-A839-560C9CCA02C1}"/>
          </ac:spMkLst>
        </pc:spChg>
        <pc:spChg chg="mod">
          <ac:chgData name="김 영준" userId="7be44b330a9232df" providerId="LiveId" clId="{DA7348EA-D6AB-44B4-9CC8-7505D95BF6CF}" dt="2021-05-11T00:30:54.641" v="116"/>
          <ac:spMkLst>
            <pc:docMk/>
            <pc:sldMk cId="0" sldId="258"/>
            <ac:spMk id="27" creationId="{7BB1DFBC-DA8A-4E44-99AD-D2C203B5CCCF}"/>
          </ac:spMkLst>
        </pc:spChg>
        <pc:spChg chg="mod">
          <ac:chgData name="김 영준" userId="7be44b330a9232df" providerId="LiveId" clId="{DA7348EA-D6AB-44B4-9CC8-7505D95BF6CF}" dt="2021-05-11T00:31:10.093" v="200" actId="20577"/>
          <ac:spMkLst>
            <pc:docMk/>
            <pc:sldMk cId="0" sldId="258"/>
            <ac:spMk id="30" creationId="{F34FFA2E-29BE-458A-B1F9-2775F3162022}"/>
          </ac:spMkLst>
        </pc:spChg>
        <pc:spChg chg="del">
          <ac:chgData name="김 영준" userId="7be44b330a9232df" providerId="LiveId" clId="{DA7348EA-D6AB-44B4-9CC8-7505D95BF6CF}" dt="2021-05-11T00:27:32.239" v="9" actId="478"/>
          <ac:spMkLst>
            <pc:docMk/>
            <pc:sldMk cId="0" sldId="258"/>
            <ac:spMk id="31" creationId="{7A51450F-6248-4A24-A539-152499657CAE}"/>
          </ac:spMkLst>
        </pc:spChg>
        <pc:spChg chg="del">
          <ac:chgData name="김 영준" userId="7be44b330a9232df" providerId="LiveId" clId="{DA7348EA-D6AB-44B4-9CC8-7505D95BF6CF}" dt="2021-05-11T00:27:34.348" v="10" actId="478"/>
          <ac:spMkLst>
            <pc:docMk/>
            <pc:sldMk cId="0" sldId="258"/>
            <ac:spMk id="32" creationId="{EE191288-4766-4774-801D-DFB0EB49D815}"/>
          </ac:spMkLst>
        </pc:spChg>
        <pc:spChg chg="mod">
          <ac:chgData name="김 영준" userId="7be44b330a9232df" providerId="LiveId" clId="{DA7348EA-D6AB-44B4-9CC8-7505D95BF6CF}" dt="2021-05-11T00:28:35.011" v="52" actId="1035"/>
          <ac:spMkLst>
            <pc:docMk/>
            <pc:sldMk cId="0" sldId="258"/>
            <ac:spMk id="33" creationId="{2E99A67D-BF6C-44F9-8B1D-6311866EE48F}"/>
          </ac:spMkLst>
        </pc:spChg>
        <pc:spChg chg="add mod">
          <ac:chgData name="김 영준" userId="7be44b330a9232df" providerId="LiveId" clId="{DA7348EA-D6AB-44B4-9CC8-7505D95BF6CF}" dt="2021-05-11T00:42:37.095" v="201"/>
          <ac:spMkLst>
            <pc:docMk/>
            <pc:sldMk cId="0" sldId="258"/>
            <ac:spMk id="36" creationId="{0AB5C73A-7DA5-497B-AD4F-D839B0D863F2}"/>
          </ac:spMkLst>
        </pc:spChg>
        <pc:spChg chg="mod">
          <ac:chgData name="김 영준" userId="7be44b330a9232df" providerId="LiveId" clId="{DA7348EA-D6AB-44B4-9CC8-7505D95BF6CF}" dt="2021-05-11T00:28:48.288" v="53" actId="1076"/>
          <ac:spMkLst>
            <pc:docMk/>
            <pc:sldMk cId="0" sldId="258"/>
            <ac:spMk id="41" creationId="{8E303470-E102-4269-B1CE-BA7327956F53}"/>
          </ac:spMkLst>
        </pc:spChg>
        <pc:grpChg chg="del">
          <ac:chgData name="김 영준" userId="7be44b330a9232df" providerId="LiveId" clId="{DA7348EA-D6AB-44B4-9CC8-7505D95BF6CF}" dt="2021-05-11T00:27:36.631" v="11" actId="478"/>
          <ac:grpSpMkLst>
            <pc:docMk/>
            <pc:sldMk cId="0" sldId="258"/>
            <ac:grpSpMk id="39" creationId="{955480C2-3926-47D5-8FBA-220E3C6217DC}"/>
          </ac:grpSpMkLst>
        </pc:grpChg>
      </pc:sldChg>
      <pc:sldChg chg="modSp mod">
        <pc:chgData name="김 영준" userId="7be44b330a9232df" providerId="LiveId" clId="{DA7348EA-D6AB-44B4-9CC8-7505D95BF6CF}" dt="2021-05-11T00:58:29.630" v="219"/>
        <pc:sldMkLst>
          <pc:docMk/>
          <pc:sldMk cId="0" sldId="259"/>
        </pc:sldMkLst>
        <pc:spChg chg="mod">
          <ac:chgData name="김 영준" userId="7be44b330a9232df" providerId="LiveId" clId="{DA7348EA-D6AB-44B4-9CC8-7505D95BF6CF}" dt="2021-05-11T00:58:29.630" v="219"/>
          <ac:spMkLst>
            <pc:docMk/>
            <pc:sldMk cId="0" sldId="259"/>
            <ac:spMk id="31" creationId="{45319B22-6122-45F0-8E10-A9844731B1F2}"/>
          </ac:spMkLst>
        </pc:spChg>
      </pc:sldChg>
      <pc:sldChg chg="delSp mod ord">
        <pc:chgData name="김 영준" userId="7be44b330a9232df" providerId="LiveId" clId="{DA7348EA-D6AB-44B4-9CC8-7505D95BF6CF}" dt="2021-05-11T02:01:24.685" v="2484" actId="478"/>
        <pc:sldMkLst>
          <pc:docMk/>
          <pc:sldMk cId="0" sldId="270"/>
        </pc:sldMkLst>
        <pc:spChg chg="del">
          <ac:chgData name="김 영준" userId="7be44b330a9232df" providerId="LiveId" clId="{DA7348EA-D6AB-44B4-9CC8-7505D95BF6CF}" dt="2021-05-11T02:01:24.685" v="2484" actId="478"/>
          <ac:spMkLst>
            <pc:docMk/>
            <pc:sldMk cId="0" sldId="270"/>
            <ac:spMk id="2" creationId="{00000000-0000-0000-0000-000000000000}"/>
          </ac:spMkLst>
        </pc:spChg>
      </pc:sldChg>
      <pc:sldChg chg="addSp delSp modSp mod ord">
        <pc:chgData name="김 영준" userId="7be44b330a9232df" providerId="LiveId" clId="{DA7348EA-D6AB-44B4-9CC8-7505D95BF6CF}" dt="2021-05-11T01:30:45.962" v="874" actId="14100"/>
        <pc:sldMkLst>
          <pc:docMk/>
          <pc:sldMk cId="545049607" sldId="283"/>
        </pc:sldMkLst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8" creationId="{7D59A042-F967-4F11-9689-4122B8DD656C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9" creationId="{4680D50E-C937-4E22-BD9B-E32101D60C55}"/>
          </ac:spMkLst>
        </pc:spChg>
        <pc:spChg chg="mod">
          <ac:chgData name="김 영준" userId="7be44b330a9232df" providerId="LiveId" clId="{DA7348EA-D6AB-44B4-9CC8-7505D95BF6CF}" dt="2021-05-11T01:22:09.470" v="795" actId="164"/>
          <ac:spMkLst>
            <pc:docMk/>
            <pc:sldMk cId="545049607" sldId="283"/>
            <ac:spMk id="10" creationId="{C26E82DE-4583-497D-BAE6-EA1A3AC14BBE}"/>
          </ac:spMkLst>
        </pc:spChg>
        <pc:spChg chg="mod topLvl">
          <ac:chgData name="김 영준" userId="7be44b330a9232df" providerId="LiveId" clId="{DA7348EA-D6AB-44B4-9CC8-7505D95BF6CF}" dt="2021-05-11T01:22:08.211" v="794" actId="164"/>
          <ac:spMkLst>
            <pc:docMk/>
            <pc:sldMk cId="545049607" sldId="283"/>
            <ac:spMk id="11" creationId="{DDA26D77-2F41-42C6-81FA-27B7FC7B4B87}"/>
          </ac:spMkLst>
        </pc:spChg>
        <pc:spChg chg="mod topLvl">
          <ac:chgData name="김 영준" userId="7be44b330a9232df" providerId="LiveId" clId="{DA7348EA-D6AB-44B4-9CC8-7505D95BF6CF}" dt="2021-05-11T01:22:08.211" v="794" actId="164"/>
          <ac:spMkLst>
            <pc:docMk/>
            <pc:sldMk cId="545049607" sldId="283"/>
            <ac:spMk id="12" creationId="{4A75F440-4034-4379-A0F0-DAA7E569BE74}"/>
          </ac:spMkLst>
        </pc:spChg>
        <pc:spChg chg="mod">
          <ac:chgData name="김 영준" userId="7be44b330a9232df" providerId="LiveId" clId="{DA7348EA-D6AB-44B4-9CC8-7505D95BF6CF}" dt="2021-05-11T01:22:09.470" v="795" actId="164"/>
          <ac:spMkLst>
            <pc:docMk/>
            <pc:sldMk cId="545049607" sldId="283"/>
            <ac:spMk id="14" creationId="{5492CDEF-3708-424C-92DB-865D9C3AB01F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5" creationId="{9F15925F-082F-470B-8CAD-2E8FF4931A84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6" creationId="{BAB43447-5DA4-41D8-8887-43F9A95115E9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7" creationId="{FCDFECD4-5E68-4ACE-8314-E273B293D8DE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8" creationId="{0C226773-DA46-48E3-8DB0-BC2451487991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9" creationId="{55AF4237-1702-4916-B37D-15878B8F8BC3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0" creationId="{829666A8-652D-4349-9070-E5EFEBBB8304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1" creationId="{97F18811-0AC3-40DF-A019-DC61E0AD20EB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2" creationId="{EEF399BC-A990-46AF-B5A1-EE67DF65E78F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3" creationId="{DB515F85-1D10-4731-AE3D-FA346E567DD4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4" creationId="{55D16368-D59A-4477-9D88-5F7F540E8FAF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5" creationId="{EE06AF6C-0EE3-4CE3-96DD-6FE0EFE8CF25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6" creationId="{36D39F53-A2E0-408C-9FAB-D9700208A926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7" creationId="{679D55E6-CCC1-44ED-8E18-C2D6C9F78403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8" creationId="{DA076CB2-C3B1-43A5-8101-C1E045286E51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9" creationId="{9A29EC66-50B2-49F3-82CF-66CD032DB959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30" creationId="{2649CB2F-85FB-4984-A452-67D39E05889F}"/>
          </ac:spMkLst>
        </pc:spChg>
        <pc:spChg chg="mod">
          <ac:chgData name="김 영준" userId="7be44b330a9232df" providerId="LiveId" clId="{DA7348EA-D6AB-44B4-9CC8-7505D95BF6CF}" dt="2021-05-11T01:18:58.360" v="764" actId="255"/>
          <ac:spMkLst>
            <pc:docMk/>
            <pc:sldMk cId="545049607" sldId="283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18:40.538" v="760" actId="1076"/>
          <ac:spMkLst>
            <pc:docMk/>
            <pc:sldMk cId="545049607" sldId="283"/>
            <ac:spMk id="32" creationId="{D8DE91E1-FB2D-49CD-9976-CAE778DDD082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35" creationId="{78D1D0F9-98D8-4D11-A60A-8C27ECBEFD6A}"/>
          </ac:spMkLst>
        </pc:spChg>
        <pc:spChg chg="mod">
          <ac:chgData name="김 영준" userId="7be44b330a9232df" providerId="LiveId" clId="{DA7348EA-D6AB-44B4-9CC8-7505D95BF6CF}" dt="2021-05-11T01:19:58.953" v="771" actId="1038"/>
          <ac:spMkLst>
            <pc:docMk/>
            <pc:sldMk cId="545049607" sldId="283"/>
            <ac:spMk id="37" creationId="{4B90F03D-594C-46F4-B116-AAD62CFBFB46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42" creationId="{1BA044F6-C021-4D1B-856C-6995BC9B40F1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43" creationId="{E50B00F3-EEB2-4310-90A1-F9B9B9C7BE67}"/>
          </ac:spMkLst>
        </pc:spChg>
        <pc:spChg chg="add mod topLvl">
          <ac:chgData name="김 영준" userId="7be44b330a9232df" providerId="LiveId" clId="{DA7348EA-D6AB-44B4-9CC8-7505D95BF6CF}" dt="2021-05-11T01:27:41.356" v="821" actId="478"/>
          <ac:spMkLst>
            <pc:docMk/>
            <pc:sldMk cId="545049607" sldId="283"/>
            <ac:spMk id="44" creationId="{CBD1CC33-E92E-4567-BEF2-7A0894958068}"/>
          </ac:spMkLst>
        </pc:spChg>
        <pc:spChg chg="add del mod topLvl">
          <ac:chgData name="김 영준" userId="7be44b330a9232df" providerId="LiveId" clId="{DA7348EA-D6AB-44B4-9CC8-7505D95BF6CF}" dt="2021-05-11T01:27:41.356" v="821" actId="478"/>
          <ac:spMkLst>
            <pc:docMk/>
            <pc:sldMk cId="545049607" sldId="283"/>
            <ac:spMk id="45" creationId="{C8E8901F-3199-4781-9FFF-0B09D7E3D6CB}"/>
          </ac:spMkLst>
        </pc:spChg>
        <pc:spChg chg="add del mod">
          <ac:chgData name="김 영준" userId="7be44b330a9232df" providerId="LiveId" clId="{DA7348EA-D6AB-44B4-9CC8-7505D95BF6CF}" dt="2021-05-11T01:28:17.843" v="840" actId="478"/>
          <ac:spMkLst>
            <pc:docMk/>
            <pc:sldMk cId="545049607" sldId="283"/>
            <ac:spMk id="47" creationId="{C36D7394-3D45-498F-B732-1A7BEBCEC7F1}"/>
          </ac:spMkLst>
        </pc:spChg>
        <pc:spChg chg="add del mod">
          <ac:chgData name="김 영준" userId="7be44b330a9232df" providerId="LiveId" clId="{DA7348EA-D6AB-44B4-9CC8-7505D95BF6CF}" dt="2021-05-11T01:28:36.635" v="856" actId="478"/>
          <ac:spMkLst>
            <pc:docMk/>
            <pc:sldMk cId="545049607" sldId="283"/>
            <ac:spMk id="48" creationId="{878A74D5-D03B-4C68-AB11-8890D0893669}"/>
          </ac:spMkLst>
        </pc:spChg>
        <pc:grpChg chg="add del mod">
          <ac:chgData name="김 영준" userId="7be44b330a9232df" providerId="LiveId" clId="{DA7348EA-D6AB-44B4-9CC8-7505D95BF6CF}" dt="2021-05-11T01:22:03.067" v="792" actId="165"/>
          <ac:grpSpMkLst>
            <pc:docMk/>
            <pc:sldMk cId="545049607" sldId="283"/>
            <ac:grpSpMk id="4" creationId="{96EB3414-97B4-4598-949A-FEFA7918B196}"/>
          </ac:grpSpMkLst>
        </pc:grpChg>
        <pc:grpChg chg="add mod">
          <ac:chgData name="김 영준" userId="7be44b330a9232df" providerId="LiveId" clId="{DA7348EA-D6AB-44B4-9CC8-7505D95BF6CF}" dt="2021-05-11T01:22:08.211" v="794" actId="164"/>
          <ac:grpSpMkLst>
            <pc:docMk/>
            <pc:sldMk cId="545049607" sldId="283"/>
            <ac:grpSpMk id="5" creationId="{847BDACC-865A-43BC-BD93-772F1BBA9DC1}"/>
          </ac:grpSpMkLst>
        </pc:grpChg>
        <pc:grpChg chg="add mod">
          <ac:chgData name="김 영준" userId="7be44b330a9232df" providerId="LiveId" clId="{DA7348EA-D6AB-44B4-9CC8-7505D95BF6CF}" dt="2021-05-11T01:22:09.470" v="795" actId="164"/>
          <ac:grpSpMkLst>
            <pc:docMk/>
            <pc:sldMk cId="545049607" sldId="283"/>
            <ac:grpSpMk id="6" creationId="{2D992C81-1AD0-48E8-A52F-14366872E702}"/>
          </ac:grpSpMkLst>
        </pc:grpChg>
        <pc:grpChg chg="add del mod">
          <ac:chgData name="김 영준" userId="7be44b330a9232df" providerId="LiveId" clId="{DA7348EA-D6AB-44B4-9CC8-7505D95BF6CF}" dt="2021-05-11T01:27:41.356" v="821" actId="478"/>
          <ac:grpSpMkLst>
            <pc:docMk/>
            <pc:sldMk cId="545049607" sldId="283"/>
            <ac:grpSpMk id="46" creationId="{594C2315-989F-48D3-892D-3DA551594762}"/>
          </ac:grpSpMkLst>
        </pc:grpChg>
        <pc:graphicFrameChg chg="modGraphic">
          <ac:chgData name="김 영준" userId="7be44b330a9232df" providerId="LiveId" clId="{DA7348EA-D6AB-44B4-9CC8-7505D95BF6CF}" dt="2021-05-11T01:16:45.459" v="743" actId="14734"/>
          <ac:graphicFrameMkLst>
            <pc:docMk/>
            <pc:sldMk cId="545049607" sldId="283"/>
            <ac:graphicFrameMk id="7" creationId="{8DD90E95-9E66-43CC-BD54-952C1E11C4B9}"/>
          </ac:graphicFrameMkLst>
        </pc:graphicFrameChg>
        <pc:picChg chg="add del">
          <ac:chgData name="김 영준" userId="7be44b330a9232df" providerId="LiveId" clId="{DA7348EA-D6AB-44B4-9CC8-7505D95BF6CF}" dt="2021-05-11T01:18:43.743" v="762" actId="22"/>
          <ac:picMkLst>
            <pc:docMk/>
            <pc:sldMk cId="545049607" sldId="283"/>
            <ac:picMk id="3" creationId="{E4423DD7-A2AE-4750-AEB2-A8C805A69712}"/>
          </ac:picMkLst>
        </pc:picChg>
        <pc:cxnChg chg="mod">
          <ac:chgData name="김 영준" userId="7be44b330a9232df" providerId="LiveId" clId="{DA7348EA-D6AB-44B4-9CC8-7505D95BF6CF}" dt="2021-05-11T01:19:52.665" v="765" actId="1076"/>
          <ac:cxnSpMkLst>
            <pc:docMk/>
            <pc:sldMk cId="545049607" sldId="283"/>
            <ac:cxnSpMk id="36" creationId="{E06B077C-BBA2-451F-B9B6-1896AF282828}"/>
          </ac:cxnSpMkLst>
        </pc:cxnChg>
        <pc:cxnChg chg="add mod">
          <ac:chgData name="김 영준" userId="7be44b330a9232df" providerId="LiveId" clId="{DA7348EA-D6AB-44B4-9CC8-7505D95BF6CF}" dt="2021-05-11T01:28:11.946" v="839" actId="13822"/>
          <ac:cxnSpMkLst>
            <pc:docMk/>
            <pc:sldMk cId="545049607" sldId="283"/>
            <ac:cxnSpMk id="50" creationId="{EEC893B2-7258-4621-9EA3-E488E92D34B4}"/>
          </ac:cxnSpMkLst>
        </pc:cxnChg>
        <pc:cxnChg chg="add mod">
          <ac:chgData name="김 영준" userId="7be44b330a9232df" providerId="LiveId" clId="{DA7348EA-D6AB-44B4-9CC8-7505D95BF6CF}" dt="2021-05-11T01:28:34.077" v="855" actId="14100"/>
          <ac:cxnSpMkLst>
            <pc:docMk/>
            <pc:sldMk cId="545049607" sldId="283"/>
            <ac:cxnSpMk id="51" creationId="{5DC0F1A3-F8CD-4A08-8159-2990DD22C90E}"/>
          </ac:cxnSpMkLst>
        </pc:cxnChg>
        <pc:cxnChg chg="add mod">
          <ac:chgData name="김 영준" userId="7be44b330a9232df" providerId="LiveId" clId="{DA7348EA-D6AB-44B4-9CC8-7505D95BF6CF}" dt="2021-05-11T01:28:52.755" v="861" actId="14100"/>
          <ac:cxnSpMkLst>
            <pc:docMk/>
            <pc:sldMk cId="545049607" sldId="283"/>
            <ac:cxnSpMk id="53" creationId="{AEF921BB-F9EB-4D7F-B32B-89837C9162A9}"/>
          </ac:cxnSpMkLst>
        </pc:cxnChg>
        <pc:cxnChg chg="add mod">
          <ac:chgData name="김 영준" userId="7be44b330a9232df" providerId="LiveId" clId="{DA7348EA-D6AB-44B4-9CC8-7505D95BF6CF}" dt="2021-05-11T01:29:27.577" v="864" actId="14100"/>
          <ac:cxnSpMkLst>
            <pc:docMk/>
            <pc:sldMk cId="545049607" sldId="283"/>
            <ac:cxnSpMk id="56" creationId="{FA8529C8-A4D6-40C5-A364-6BB02BAE371A}"/>
          </ac:cxnSpMkLst>
        </pc:cxnChg>
        <pc:cxnChg chg="add mod">
          <ac:chgData name="김 영준" userId="7be44b330a9232df" providerId="LiveId" clId="{DA7348EA-D6AB-44B4-9CC8-7505D95BF6CF}" dt="2021-05-11T01:30:19.823" v="870" actId="12788"/>
          <ac:cxnSpMkLst>
            <pc:docMk/>
            <pc:sldMk cId="545049607" sldId="283"/>
            <ac:cxnSpMk id="58" creationId="{A8E2B0F2-6715-4957-BB3D-A631823B96C5}"/>
          </ac:cxnSpMkLst>
        </pc:cxnChg>
        <pc:cxnChg chg="add mod">
          <ac:chgData name="김 영준" userId="7be44b330a9232df" providerId="LiveId" clId="{DA7348EA-D6AB-44B4-9CC8-7505D95BF6CF}" dt="2021-05-11T01:30:19.823" v="870" actId="12788"/>
          <ac:cxnSpMkLst>
            <pc:docMk/>
            <pc:sldMk cId="545049607" sldId="283"/>
            <ac:cxnSpMk id="60" creationId="{245E52C4-A27C-4CCB-90EC-AF5BFED8B00C}"/>
          </ac:cxnSpMkLst>
        </pc:cxnChg>
        <pc:cxnChg chg="add mod">
          <ac:chgData name="김 영준" userId="7be44b330a9232df" providerId="LiveId" clId="{DA7348EA-D6AB-44B4-9CC8-7505D95BF6CF}" dt="2021-05-11T01:30:45.962" v="874" actId="14100"/>
          <ac:cxnSpMkLst>
            <pc:docMk/>
            <pc:sldMk cId="545049607" sldId="283"/>
            <ac:cxnSpMk id="61" creationId="{18FA8B84-375B-435A-8ABB-8437DBB9530E}"/>
          </ac:cxnSpMkLst>
        </pc:cxnChg>
      </pc:sldChg>
      <pc:sldChg chg="addSp delSp modSp add mod ord">
        <pc:chgData name="김 영준" userId="7be44b330a9232df" providerId="LiveId" clId="{DA7348EA-D6AB-44B4-9CC8-7505D95BF6CF}" dt="2021-05-11T02:05:21.367" v="2715" actId="14100"/>
        <pc:sldMkLst>
          <pc:docMk/>
          <pc:sldMk cId="2610485326" sldId="300"/>
        </pc:sldMkLst>
        <pc:spChg chg="mod">
          <ac:chgData name="김 영준" userId="7be44b330a9232df" providerId="LiveId" clId="{DA7348EA-D6AB-44B4-9CC8-7505D95BF6CF}" dt="2021-05-11T01:03:46.546" v="231"/>
          <ac:spMkLst>
            <pc:docMk/>
            <pc:sldMk cId="2610485326" sldId="300"/>
            <ac:spMk id="18" creationId="{1A1A6FA6-F707-42D7-A488-989FC52D2574}"/>
          </ac:spMkLst>
        </pc:spChg>
        <pc:spChg chg="mod">
          <ac:chgData name="김 영준" userId="7be44b330a9232df" providerId="LiveId" clId="{DA7348EA-D6AB-44B4-9CC8-7505D95BF6CF}" dt="2021-05-11T01:03:46.546" v="231"/>
          <ac:spMkLst>
            <pc:docMk/>
            <pc:sldMk cId="2610485326" sldId="300"/>
            <ac:spMk id="27" creationId="{2AC245B8-5F18-4CBA-9B55-0E2A2285111F}"/>
          </ac:spMkLst>
        </pc:spChg>
        <pc:spChg chg="add mod">
          <ac:chgData name="김 영준" userId="7be44b330a9232df" providerId="LiveId" clId="{DA7348EA-D6AB-44B4-9CC8-7505D95BF6CF}" dt="2021-05-11T02:05:21.367" v="2715" actId="14100"/>
          <ac:spMkLst>
            <pc:docMk/>
            <pc:sldMk cId="2610485326" sldId="300"/>
            <ac:spMk id="28" creationId="{B3CB166A-B363-4C32-BD79-76F6A33F8CF1}"/>
          </ac:spMkLst>
        </pc:spChg>
        <pc:spChg chg="add del mod">
          <ac:chgData name="김 영준" userId="7be44b330a9232df" providerId="LiveId" clId="{DA7348EA-D6AB-44B4-9CC8-7505D95BF6CF}" dt="2021-05-11T01:13:21.460" v="661"/>
          <ac:spMkLst>
            <pc:docMk/>
            <pc:sldMk cId="2610485326" sldId="300"/>
            <ac:spMk id="30" creationId="{7763148A-C375-4841-B8F3-510F104CFCAA}"/>
          </ac:spMkLst>
        </pc:spChg>
        <pc:grpChg chg="add del mod">
          <ac:chgData name="김 영준" userId="7be44b330a9232df" providerId="LiveId" clId="{DA7348EA-D6AB-44B4-9CC8-7505D95BF6CF}" dt="2021-05-11T01:05:24.419" v="236" actId="478"/>
          <ac:grpSpMkLst>
            <pc:docMk/>
            <pc:sldMk cId="2610485326" sldId="300"/>
            <ac:grpSpMk id="17" creationId="{E34448F5-7526-47A9-96C7-06952DDD3B34}"/>
          </ac:grpSpMkLst>
        </pc:grpChg>
        <pc:grpChg chg="del">
          <ac:chgData name="김 영준" userId="7be44b330a9232df" providerId="LiveId" clId="{DA7348EA-D6AB-44B4-9CC8-7505D95BF6CF}" dt="2021-05-11T01:00:00.276" v="228" actId="478"/>
          <ac:grpSpMkLst>
            <pc:docMk/>
            <pc:sldMk cId="2610485326" sldId="300"/>
            <ac:grpSpMk id="19" creationId="{B78AA3E4-94C9-462E-A6B6-55C3A8B85B5C}"/>
          </ac:grpSpMkLst>
        </pc:grpChg>
        <pc:grpChg chg="del">
          <ac:chgData name="김 영준" userId="7be44b330a9232df" providerId="LiveId" clId="{DA7348EA-D6AB-44B4-9CC8-7505D95BF6CF}" dt="2021-05-11T01:00:00.276" v="228" actId="478"/>
          <ac:grpSpMkLst>
            <pc:docMk/>
            <pc:sldMk cId="2610485326" sldId="300"/>
            <ac:grpSpMk id="22" creationId="{629F967B-9E24-472A-84D9-82C315629719}"/>
          </ac:grpSpMkLst>
        </pc:grpChg>
        <pc:grpChg chg="del">
          <ac:chgData name="김 영준" userId="7be44b330a9232df" providerId="LiveId" clId="{DA7348EA-D6AB-44B4-9CC8-7505D95BF6CF}" dt="2021-05-11T01:00:00.276" v="228" actId="478"/>
          <ac:grpSpMkLst>
            <pc:docMk/>
            <pc:sldMk cId="2610485326" sldId="300"/>
            <ac:grpSpMk id="25" creationId="{24BB410B-2D5A-49DA-AB3D-DC6238C82F43}"/>
          </ac:grpSpMkLst>
        </pc:grpChg>
        <pc:picChg chg="add mod">
          <ac:chgData name="김 영준" userId="7be44b330a9232df" providerId="LiveId" clId="{DA7348EA-D6AB-44B4-9CC8-7505D95BF6CF}" dt="2021-05-11T02:04:27.801" v="2653" actId="1076"/>
          <ac:picMkLst>
            <pc:docMk/>
            <pc:sldMk cId="2610485326" sldId="300"/>
            <ac:picMk id="16" creationId="{5FE94CA0-7DE8-43C8-8CD2-BFBA82FA6CB9}"/>
          </ac:picMkLst>
        </pc:picChg>
      </pc:sldChg>
      <pc:sldChg chg="delSp add mod ord">
        <pc:chgData name="김 영준" userId="7be44b330a9232df" providerId="LiveId" clId="{DA7348EA-D6AB-44B4-9CC8-7505D95BF6CF}" dt="2021-05-11T00:58:50.953" v="227" actId="478"/>
        <pc:sldMkLst>
          <pc:docMk/>
          <pc:sldMk cId="2270890413" sldId="301"/>
        </pc:sldMkLst>
        <pc:spChg chg="del">
          <ac:chgData name="김 영준" userId="7be44b330a9232df" providerId="LiveId" clId="{DA7348EA-D6AB-44B4-9CC8-7505D95BF6CF}" dt="2021-05-11T00:58:50.953" v="227" actId="478"/>
          <ac:spMkLst>
            <pc:docMk/>
            <pc:sldMk cId="2270890413" sldId="301"/>
            <ac:spMk id="31" creationId="{45319B22-6122-45F0-8E10-A9844731B1F2}"/>
          </ac:spMkLst>
        </pc:spChg>
        <pc:spChg chg="del">
          <ac:chgData name="김 영준" userId="7be44b330a9232df" providerId="LiveId" clId="{DA7348EA-D6AB-44B4-9CC8-7505D95BF6CF}" dt="2021-05-11T00:58:48.563" v="226" actId="478"/>
          <ac:spMkLst>
            <pc:docMk/>
            <pc:sldMk cId="2270890413" sldId="301"/>
            <ac:spMk id="32" creationId="{D8DE91E1-FB2D-49CD-9976-CAE778DDD082}"/>
          </ac:spMkLst>
        </pc:spChg>
        <pc:spChg chg="del">
          <ac:chgData name="김 영준" userId="7be44b330a9232df" providerId="LiveId" clId="{DA7348EA-D6AB-44B4-9CC8-7505D95BF6CF}" dt="2021-05-11T00:58:48.563" v="226" actId="478"/>
          <ac:spMkLst>
            <pc:docMk/>
            <pc:sldMk cId="2270890413" sldId="301"/>
            <ac:spMk id="37" creationId="{16670281-ABDF-4595-B7E8-05878DFCBBA7}"/>
          </ac:spMkLst>
        </pc:spChg>
        <pc:grpChg chg="del">
          <ac:chgData name="김 영준" userId="7be44b330a9232df" providerId="LiveId" clId="{DA7348EA-D6AB-44B4-9CC8-7505D95BF6CF}" dt="2021-05-11T00:58:50.953" v="227" actId="478"/>
          <ac:grpSpMkLst>
            <pc:docMk/>
            <pc:sldMk cId="2270890413" sldId="301"/>
            <ac:grpSpMk id="19" creationId="{B78AA3E4-94C9-462E-A6B6-55C3A8B85B5C}"/>
          </ac:grpSpMkLst>
        </pc:grpChg>
        <pc:grpChg chg="del">
          <ac:chgData name="김 영준" userId="7be44b330a9232df" providerId="LiveId" clId="{DA7348EA-D6AB-44B4-9CC8-7505D95BF6CF}" dt="2021-05-11T00:58:50.953" v="227" actId="478"/>
          <ac:grpSpMkLst>
            <pc:docMk/>
            <pc:sldMk cId="2270890413" sldId="301"/>
            <ac:grpSpMk id="22" creationId="{629F967B-9E24-472A-84D9-82C315629719}"/>
          </ac:grpSpMkLst>
        </pc:grpChg>
        <pc:grpChg chg="del">
          <ac:chgData name="김 영준" userId="7be44b330a9232df" providerId="LiveId" clId="{DA7348EA-D6AB-44B4-9CC8-7505D95BF6CF}" dt="2021-05-11T00:58:50.953" v="227" actId="478"/>
          <ac:grpSpMkLst>
            <pc:docMk/>
            <pc:sldMk cId="2270890413" sldId="301"/>
            <ac:grpSpMk id="25" creationId="{24BB410B-2D5A-49DA-AB3D-DC6238C82F43}"/>
          </ac:grpSpMkLst>
        </pc:grpChg>
        <pc:grpChg chg="del">
          <ac:chgData name="김 영준" userId="7be44b330a9232df" providerId="LiveId" clId="{DA7348EA-D6AB-44B4-9CC8-7505D95BF6CF}" dt="2021-05-11T00:58:48.563" v="226" actId="478"/>
          <ac:grpSpMkLst>
            <pc:docMk/>
            <pc:sldMk cId="2270890413" sldId="301"/>
            <ac:grpSpMk id="33" creationId="{1D0AE742-868C-4729-B36B-17E9CDC9E43B}"/>
          </ac:grpSpMkLst>
        </pc:grpChg>
      </pc:sldChg>
      <pc:sldChg chg="addSp delSp modSp add mod">
        <pc:chgData name="김 영준" userId="7be44b330a9232df" providerId="LiveId" clId="{DA7348EA-D6AB-44B4-9CC8-7505D95BF6CF}" dt="2021-05-11T01:15:32.304" v="725"/>
        <pc:sldMkLst>
          <pc:docMk/>
          <pc:sldMk cId="3358979480" sldId="302"/>
        </pc:sldMkLst>
        <pc:spChg chg="add mod">
          <ac:chgData name="김 영준" userId="7be44b330a9232df" providerId="LiveId" clId="{DA7348EA-D6AB-44B4-9CC8-7505D95BF6CF}" dt="2021-05-11T01:14:14.925" v="701" actId="1076"/>
          <ac:spMkLst>
            <pc:docMk/>
            <pc:sldMk cId="3358979480" sldId="302"/>
            <ac:spMk id="9" creationId="{F7D8CB77-8AB9-40D8-9D7F-C6AA858CFB93}"/>
          </ac:spMkLst>
        </pc:spChg>
        <pc:spChg chg="add mod">
          <ac:chgData name="김 영준" userId="7be44b330a9232df" providerId="LiveId" clId="{DA7348EA-D6AB-44B4-9CC8-7505D95BF6CF}" dt="2021-05-11T01:14:19.918" v="705" actId="20577"/>
          <ac:spMkLst>
            <pc:docMk/>
            <pc:sldMk cId="3358979480" sldId="302"/>
            <ac:spMk id="10" creationId="{48596ADF-2A7D-4910-8141-3ED08FB8E6C0}"/>
          </ac:spMkLst>
        </pc:spChg>
        <pc:spChg chg="add mod">
          <ac:chgData name="김 영준" userId="7be44b330a9232df" providerId="LiveId" clId="{DA7348EA-D6AB-44B4-9CC8-7505D95BF6CF}" dt="2021-05-11T01:14:26.003" v="709" actId="20577"/>
          <ac:spMkLst>
            <pc:docMk/>
            <pc:sldMk cId="3358979480" sldId="302"/>
            <ac:spMk id="11" creationId="{DBE55D54-BC43-44BD-A21D-93FC84E2FE68}"/>
          </ac:spMkLst>
        </pc:spChg>
        <pc:spChg chg="add mod">
          <ac:chgData name="김 영준" userId="7be44b330a9232df" providerId="LiveId" clId="{DA7348EA-D6AB-44B4-9CC8-7505D95BF6CF}" dt="2021-05-11T01:14:31.855" v="714" actId="20577"/>
          <ac:spMkLst>
            <pc:docMk/>
            <pc:sldMk cId="3358979480" sldId="302"/>
            <ac:spMk id="12" creationId="{56885B88-1C63-40DA-A351-654371BC397B}"/>
          </ac:spMkLst>
        </pc:spChg>
        <pc:spChg chg="add del mod">
          <ac:chgData name="김 영준" userId="7be44b330a9232df" providerId="LiveId" clId="{DA7348EA-D6AB-44B4-9CC8-7505D95BF6CF}" dt="2021-05-11T01:14:48.210" v="716"/>
          <ac:spMkLst>
            <pc:docMk/>
            <pc:sldMk cId="3358979480" sldId="302"/>
            <ac:spMk id="13" creationId="{F82A51C5-EF02-434E-BBF4-8710FFB388F0}"/>
          </ac:spMkLst>
        </pc:spChg>
        <pc:spChg chg="add mod">
          <ac:chgData name="김 영준" userId="7be44b330a9232df" providerId="LiveId" clId="{DA7348EA-D6AB-44B4-9CC8-7505D95BF6CF}" dt="2021-05-11T01:15:32.304" v="725"/>
          <ac:spMkLst>
            <pc:docMk/>
            <pc:sldMk cId="3358979480" sldId="302"/>
            <ac:spMk id="14" creationId="{13A27EDE-E3D7-4C59-9F04-014C9D6C44B0}"/>
          </ac:spMkLst>
        </pc:spChg>
        <pc:spChg chg="del">
          <ac:chgData name="김 영준" userId="7be44b330a9232df" providerId="LiveId" clId="{DA7348EA-D6AB-44B4-9CC8-7505D95BF6CF}" dt="2021-05-11T01:13:50.532" v="685" actId="478"/>
          <ac:spMkLst>
            <pc:docMk/>
            <pc:sldMk cId="3358979480" sldId="302"/>
            <ac:spMk id="28" creationId="{B3CB166A-B363-4C32-BD79-76F6A33F8CF1}"/>
          </ac:spMkLst>
        </pc:spChg>
        <pc:spChg chg="mod">
          <ac:chgData name="김 영준" userId="7be44b330a9232df" providerId="LiveId" clId="{DA7348EA-D6AB-44B4-9CC8-7505D95BF6CF}" dt="2021-05-11T01:13:47.116" v="684"/>
          <ac:spMkLst>
            <pc:docMk/>
            <pc:sldMk cId="3358979480" sldId="302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13:40.750" v="663" actId="20577"/>
          <ac:spMkLst>
            <pc:docMk/>
            <pc:sldMk cId="3358979480" sldId="302"/>
            <ac:spMk id="32" creationId="{D8DE91E1-FB2D-49CD-9976-CAE778DDD082}"/>
          </ac:spMkLst>
        </pc:spChg>
        <pc:picChg chg="del mod">
          <ac:chgData name="김 영준" userId="7be44b330a9232df" providerId="LiveId" clId="{DA7348EA-D6AB-44B4-9CC8-7505D95BF6CF}" dt="2021-05-11T01:13:54.051" v="687" actId="478"/>
          <ac:picMkLst>
            <pc:docMk/>
            <pc:sldMk cId="3358979480" sldId="302"/>
            <ac:picMk id="16" creationId="{5FE94CA0-7DE8-43C8-8CD2-BFBA82FA6CB9}"/>
          </ac:picMkLst>
        </pc:picChg>
      </pc:sldChg>
      <pc:sldChg chg="addSp modSp add mod">
        <pc:chgData name="김 영준" userId="7be44b330a9232df" providerId="LiveId" clId="{DA7348EA-D6AB-44B4-9CC8-7505D95BF6CF}" dt="2021-05-11T01:15:39.138" v="736"/>
        <pc:sldMkLst>
          <pc:docMk/>
          <pc:sldMk cId="343077875" sldId="303"/>
        </pc:sldMkLst>
        <pc:spChg chg="add mod">
          <ac:chgData name="김 영준" userId="7be44b330a9232df" providerId="LiveId" clId="{DA7348EA-D6AB-44B4-9CC8-7505D95BF6CF}" dt="2021-05-11T01:15:39.138" v="736"/>
          <ac:spMkLst>
            <pc:docMk/>
            <pc:sldMk cId="343077875" sldId="303"/>
            <ac:spMk id="13" creationId="{E7E6D895-0522-4A69-87CC-398CE4972C86}"/>
          </ac:spMkLst>
        </pc:spChg>
      </pc:sldChg>
      <pc:sldChg chg="addSp delSp modSp add mod ord">
        <pc:chgData name="김 영준" userId="7be44b330a9232df" providerId="LiveId" clId="{DA7348EA-D6AB-44B4-9CC8-7505D95BF6CF}" dt="2021-05-11T01:37:56.035" v="935"/>
        <pc:sldMkLst>
          <pc:docMk/>
          <pc:sldMk cId="1488295073" sldId="304"/>
        </pc:sldMkLst>
        <pc:spChg chg="add mod">
          <ac:chgData name="김 영준" userId="7be44b330a9232df" providerId="LiveId" clId="{DA7348EA-D6AB-44B4-9CC8-7505D95BF6CF}" dt="2021-05-11T01:37:47.080" v="918" actId="1076"/>
          <ac:spMkLst>
            <pc:docMk/>
            <pc:sldMk cId="1488295073" sldId="304"/>
            <ac:spMk id="6" creationId="{1F8590E5-6BA2-4C55-B6CB-1B8B50CFDB3D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9" creationId="{F7D8CB77-8AB9-40D8-9D7F-C6AA858CFB93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0" creationId="{48596ADF-2A7D-4910-8141-3ED08FB8E6C0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1" creationId="{DBE55D54-BC43-44BD-A21D-93FC84E2FE68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2" creationId="{56885B88-1C63-40DA-A351-654371BC397B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3" creationId="{E7E6D895-0522-4A69-87CC-398CE4972C86}"/>
          </ac:spMkLst>
        </pc:spChg>
        <pc:spChg chg="add mod">
          <ac:chgData name="김 영준" userId="7be44b330a9232df" providerId="LiveId" clId="{DA7348EA-D6AB-44B4-9CC8-7505D95BF6CF}" dt="2021-05-11T01:37:56.035" v="935"/>
          <ac:spMkLst>
            <pc:docMk/>
            <pc:sldMk cId="1488295073" sldId="304"/>
            <ac:spMk id="17" creationId="{32CCBC05-C063-4D2B-812F-854035C7633B}"/>
          </ac:spMkLst>
        </pc:spChg>
        <pc:spChg chg="mod">
          <ac:chgData name="김 영준" userId="7be44b330a9232df" providerId="LiveId" clId="{DA7348EA-D6AB-44B4-9CC8-7505D95BF6CF}" dt="2021-05-11T01:31:17.079" v="890" actId="20577"/>
          <ac:spMkLst>
            <pc:docMk/>
            <pc:sldMk cId="1488295073" sldId="304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31:12.784" v="878" actId="20577"/>
          <ac:spMkLst>
            <pc:docMk/>
            <pc:sldMk cId="1488295073" sldId="304"/>
            <ac:spMk id="32" creationId="{D8DE91E1-FB2D-49CD-9976-CAE778DDD082}"/>
          </ac:spMkLst>
        </pc:spChg>
        <pc:picChg chg="add mod">
          <ac:chgData name="김 영준" userId="7be44b330a9232df" providerId="LiveId" clId="{DA7348EA-D6AB-44B4-9CC8-7505D95BF6CF}" dt="2021-05-11T01:36:27.999" v="895" actId="14100"/>
          <ac:picMkLst>
            <pc:docMk/>
            <pc:sldMk cId="1488295073" sldId="304"/>
            <ac:picMk id="3" creationId="{FEC9C146-D47B-47AA-B5EA-F0266ADB2B14}"/>
          </ac:picMkLst>
        </pc:picChg>
        <pc:picChg chg="add del mod">
          <ac:chgData name="김 영준" userId="7be44b330a9232df" providerId="LiveId" clId="{DA7348EA-D6AB-44B4-9CC8-7505D95BF6CF}" dt="2021-05-11T01:37:21.099" v="903" actId="478"/>
          <ac:picMkLst>
            <pc:docMk/>
            <pc:sldMk cId="1488295073" sldId="304"/>
            <ac:picMk id="5" creationId="{CE56C65E-72D7-4D86-9174-5716DB8D75DF}"/>
          </ac:picMkLst>
        </pc:picChg>
      </pc:sldChg>
      <pc:sldChg chg="addSp delSp modSp add mod ord">
        <pc:chgData name="김 영준" userId="7be44b330a9232df" providerId="LiveId" clId="{DA7348EA-D6AB-44B4-9CC8-7505D95BF6CF}" dt="2021-05-11T01:53:29.869" v="1685" actId="22"/>
        <pc:sldMkLst>
          <pc:docMk/>
          <pc:sldMk cId="3069085470" sldId="305"/>
        </pc:sldMkLst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9" creationId="{F7D8CB77-8AB9-40D8-9D7F-C6AA858CFB93}"/>
          </ac:spMkLst>
        </pc:spChg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10" creationId="{48596ADF-2A7D-4910-8141-3ED08FB8E6C0}"/>
          </ac:spMkLst>
        </pc:spChg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11" creationId="{DBE55D54-BC43-44BD-A21D-93FC84E2FE68}"/>
          </ac:spMkLst>
        </pc:spChg>
        <pc:spChg chg="del">
          <ac:chgData name="김 영준" userId="7be44b330a9232df" providerId="LiveId" clId="{DA7348EA-D6AB-44B4-9CC8-7505D95BF6CF}" dt="2021-05-11T01:38:24.567" v="951" actId="478"/>
          <ac:spMkLst>
            <pc:docMk/>
            <pc:sldMk cId="3069085470" sldId="305"/>
            <ac:spMk id="12" creationId="{56885B88-1C63-40DA-A351-654371BC397B}"/>
          </ac:spMkLst>
        </pc:spChg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13" creationId="{E7E6D895-0522-4A69-87CC-398CE4972C86}"/>
          </ac:spMkLst>
        </pc:spChg>
        <pc:spChg chg="add del">
          <ac:chgData name="김 영준" userId="7be44b330a9232df" providerId="LiveId" clId="{DA7348EA-D6AB-44B4-9CC8-7505D95BF6CF}" dt="2021-05-11T01:53:29.869" v="1685" actId="22"/>
          <ac:spMkLst>
            <pc:docMk/>
            <pc:sldMk cId="3069085470" sldId="305"/>
            <ac:spMk id="14" creationId="{55C58DA1-4400-4743-8AFE-FABC9F9C2BD1}"/>
          </ac:spMkLst>
        </pc:spChg>
        <pc:spChg chg="mod">
          <ac:chgData name="김 영준" userId="7be44b330a9232df" providerId="LiveId" clId="{DA7348EA-D6AB-44B4-9CC8-7505D95BF6CF}" dt="2021-05-11T01:38:20.676" v="949"/>
          <ac:spMkLst>
            <pc:docMk/>
            <pc:sldMk cId="3069085470" sldId="305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38:15.982" v="940" actId="20577"/>
          <ac:spMkLst>
            <pc:docMk/>
            <pc:sldMk cId="3069085470" sldId="305"/>
            <ac:spMk id="32" creationId="{D8DE91E1-FB2D-49CD-9976-CAE778DDD082}"/>
          </ac:spMkLst>
        </pc:spChg>
        <pc:graphicFrameChg chg="add mod modGraphic">
          <ac:chgData name="김 영준" userId="7be44b330a9232df" providerId="LiveId" clId="{DA7348EA-D6AB-44B4-9CC8-7505D95BF6CF}" dt="2021-05-11T01:53:19.353" v="1683" actId="122"/>
          <ac:graphicFrameMkLst>
            <pc:docMk/>
            <pc:sldMk cId="3069085470" sldId="305"/>
            <ac:graphicFrameMk id="2" creationId="{BDA47DB4-C4B1-450A-916F-56DBD7AC093E}"/>
          </ac:graphicFrameMkLst>
        </pc:graphicFrameChg>
      </pc:sldChg>
      <pc:sldChg chg="addSp delSp modSp add mod">
        <pc:chgData name="김 영준" userId="7be44b330a9232df" providerId="LiveId" clId="{DA7348EA-D6AB-44B4-9CC8-7505D95BF6CF}" dt="2021-05-11T02:01:08.495" v="2479" actId="22"/>
        <pc:sldMkLst>
          <pc:docMk/>
          <pc:sldMk cId="3635704454" sldId="306"/>
        </pc:sldMkLst>
        <pc:spChg chg="add mod">
          <ac:chgData name="김 영준" userId="7be44b330a9232df" providerId="LiveId" clId="{DA7348EA-D6AB-44B4-9CC8-7505D95BF6CF}" dt="2021-05-11T01:54:35.881" v="1745"/>
          <ac:spMkLst>
            <pc:docMk/>
            <pc:sldMk cId="3635704454" sldId="306"/>
            <ac:spMk id="8" creationId="{2D2406F7-6B32-40EE-AE88-AF0ADAA50CC6}"/>
          </ac:spMkLst>
        </pc:spChg>
        <pc:spChg chg="add mod">
          <ac:chgData name="김 영준" userId="7be44b330a9232df" providerId="LiveId" clId="{DA7348EA-D6AB-44B4-9CC8-7505D95BF6CF}" dt="2021-05-11T01:54:47.345" v="1766"/>
          <ac:spMkLst>
            <pc:docMk/>
            <pc:sldMk cId="3635704454" sldId="306"/>
            <ac:spMk id="10" creationId="{06BB1373-004C-4180-9137-7920024B10DA}"/>
          </ac:spMkLst>
        </pc:spChg>
        <pc:spChg chg="mod">
          <ac:chgData name="김 영준" userId="7be44b330a9232df" providerId="LiveId" clId="{DA7348EA-D6AB-44B4-9CC8-7505D95BF6CF}" dt="2021-05-11T01:53:44.531" v="1719"/>
          <ac:spMkLst>
            <pc:docMk/>
            <pc:sldMk cId="3635704454" sldId="306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53:33.087" v="1687" actId="20577"/>
          <ac:spMkLst>
            <pc:docMk/>
            <pc:sldMk cId="3635704454" sldId="306"/>
            <ac:spMk id="32" creationId="{D8DE91E1-FB2D-49CD-9976-CAE778DDD082}"/>
          </ac:spMkLst>
        </pc:spChg>
        <pc:graphicFrameChg chg="mod modGraphic">
          <ac:chgData name="김 영준" userId="7be44b330a9232df" providerId="LiveId" clId="{DA7348EA-D6AB-44B4-9CC8-7505D95BF6CF}" dt="2021-05-11T02:01:01.086" v="2477" actId="20577"/>
          <ac:graphicFrameMkLst>
            <pc:docMk/>
            <pc:sldMk cId="3635704454" sldId="306"/>
            <ac:graphicFrameMk id="2" creationId="{BDA47DB4-C4B1-450A-916F-56DBD7AC093E}"/>
          </ac:graphicFrameMkLst>
        </pc:graphicFrameChg>
        <pc:graphicFrameChg chg="add mod modGraphic">
          <ac:chgData name="김 영준" userId="7be44b330a9232df" providerId="LiveId" clId="{DA7348EA-D6AB-44B4-9CC8-7505D95BF6CF}" dt="2021-05-11T02:00:23.718" v="2411" actId="14734"/>
          <ac:graphicFrameMkLst>
            <pc:docMk/>
            <pc:sldMk cId="3635704454" sldId="306"/>
            <ac:graphicFrameMk id="9" creationId="{27B5C57E-52CC-4AAB-8A01-2D37621BB9A6}"/>
          </ac:graphicFrameMkLst>
        </pc:graphicFrameChg>
        <pc:picChg chg="add del">
          <ac:chgData name="김 영준" userId="7be44b330a9232df" providerId="LiveId" clId="{DA7348EA-D6AB-44B4-9CC8-7505D95BF6CF}" dt="2021-05-11T02:01:08.495" v="2479" actId="22"/>
          <ac:picMkLst>
            <pc:docMk/>
            <pc:sldMk cId="3635704454" sldId="306"/>
            <ac:picMk id="4" creationId="{D90E84E5-5D21-41A3-B7D4-54A4C31758FC}"/>
          </ac:picMkLst>
        </pc:picChg>
      </pc:sldChg>
      <pc:sldChg chg="add del">
        <pc:chgData name="김 영준" userId="7be44b330a9232df" providerId="LiveId" clId="{DA7348EA-D6AB-44B4-9CC8-7505D95BF6CF}" dt="2021-05-11T02:01:19.959" v="2483" actId="47"/>
        <pc:sldMkLst>
          <pc:docMk/>
          <pc:sldMk cId="960418036" sldId="307"/>
        </pc:sldMkLst>
      </pc:sldChg>
      <pc:sldChg chg="add">
        <pc:chgData name="김 영준" userId="7be44b330a9232df" providerId="LiveId" clId="{DA7348EA-D6AB-44B4-9CC8-7505D95BF6CF}" dt="2021-05-11T02:01:35.877" v="2485"/>
        <pc:sldMkLst>
          <pc:docMk/>
          <pc:sldMk cId="2480143988" sldId="307"/>
        </pc:sldMkLst>
      </pc:sldChg>
      <pc:sldChg chg="modSp add mod setBg">
        <pc:chgData name="김 영준" userId="7be44b330a9232df" providerId="LiveId" clId="{DA7348EA-D6AB-44B4-9CC8-7505D95BF6CF}" dt="2021-05-11T02:02:02.607" v="2517" actId="1076"/>
        <pc:sldMkLst>
          <pc:docMk/>
          <pc:sldMk cId="297985534" sldId="308"/>
        </pc:sldMkLst>
        <pc:spChg chg="mod">
          <ac:chgData name="김 영준" userId="7be44b330a9232df" providerId="LiveId" clId="{DA7348EA-D6AB-44B4-9CC8-7505D95BF6CF}" dt="2021-05-11T02:02:02.607" v="2517" actId="1076"/>
          <ac:spMkLst>
            <pc:docMk/>
            <pc:sldMk cId="297985534" sldId="308"/>
            <ac:spMk id="9" creationId="{4E8D342E-41F8-4C27-8120-3F09F357C5AD}"/>
          </ac:spMkLst>
        </pc:spChg>
      </pc:sldChg>
    </pc:docChg>
  </pc:docChgLst>
  <pc:docChgLst>
    <pc:chgData name="김 영준" userId="7be44b330a9232df" providerId="LiveId" clId="{C5A0471C-9009-4613-BBF2-D80FAA3467DE}"/>
    <pc:docChg chg="modSld">
      <pc:chgData name="김 영준" userId="7be44b330a9232df" providerId="LiveId" clId="{C5A0471C-9009-4613-BBF2-D80FAA3467DE}" dt="2021-05-17T06:46:36.068" v="5" actId="14100"/>
      <pc:docMkLst>
        <pc:docMk/>
      </pc:docMkLst>
      <pc:sldChg chg="addSp modSp mod">
        <pc:chgData name="김 영준" userId="7be44b330a9232df" providerId="LiveId" clId="{C5A0471C-9009-4613-BBF2-D80FAA3467DE}" dt="2021-05-17T06:46:36.068" v="5" actId="14100"/>
        <pc:sldMkLst>
          <pc:docMk/>
          <pc:sldMk cId="2610485326" sldId="300"/>
        </pc:sldMkLst>
        <pc:picChg chg="mod ord">
          <ac:chgData name="김 영준" userId="7be44b330a9232df" providerId="LiveId" clId="{C5A0471C-9009-4613-BBF2-D80FAA3467DE}" dt="2021-05-17T06:46:36.068" v="5" actId="14100"/>
          <ac:picMkLst>
            <pc:docMk/>
            <pc:sldMk cId="2610485326" sldId="300"/>
            <ac:picMk id="2" creationId="{F64B3676-080F-4BF8-A34E-A57D2D358ED2}"/>
          </ac:picMkLst>
        </pc:picChg>
        <pc:picChg chg="add mod">
          <ac:chgData name="김 영준" userId="7be44b330a9232df" providerId="LiveId" clId="{C5A0471C-9009-4613-BBF2-D80FAA3467DE}" dt="2021-05-17T06:46:19.383" v="2" actId="1076"/>
          <ac:picMkLst>
            <pc:docMk/>
            <pc:sldMk cId="2610485326" sldId="300"/>
            <ac:picMk id="9" creationId="{9C23B50B-925D-4C76-AE89-8925FB0E6EA5}"/>
          </ac:picMkLst>
        </pc:picChg>
      </pc:sldChg>
    </pc:docChg>
  </pc:docChgLst>
  <pc:docChgLst>
    <pc:chgData name="김 영준" userId="7be44b330a9232df" providerId="LiveId" clId="{FBFBF669-FEFC-42E6-A02D-0189BDE57DBB}"/>
    <pc:docChg chg="custSel modSld">
      <pc:chgData name="김 영준" userId="7be44b330a9232df" providerId="LiveId" clId="{FBFBF669-FEFC-42E6-A02D-0189BDE57DBB}" dt="2021-05-13T08:08:43.210" v="4" actId="1076"/>
      <pc:docMkLst>
        <pc:docMk/>
      </pc:docMkLst>
      <pc:sldChg chg="modSp mod">
        <pc:chgData name="김 영준" userId="7be44b330a9232df" providerId="LiveId" clId="{FBFBF669-FEFC-42E6-A02D-0189BDE57DBB}" dt="2021-05-13T08:08:20.712" v="0" actId="404"/>
        <pc:sldMkLst>
          <pc:docMk/>
          <pc:sldMk cId="2610485326" sldId="300"/>
        </pc:sldMkLst>
        <pc:spChg chg="mod">
          <ac:chgData name="김 영준" userId="7be44b330a9232df" providerId="LiveId" clId="{FBFBF669-FEFC-42E6-A02D-0189BDE57DBB}" dt="2021-05-13T08:08:20.712" v="0" actId="404"/>
          <ac:spMkLst>
            <pc:docMk/>
            <pc:sldMk cId="2610485326" sldId="300"/>
            <ac:spMk id="28" creationId="{B3CB166A-B363-4C32-BD79-76F6A33F8CF1}"/>
          </ac:spMkLst>
        </pc:spChg>
      </pc:sldChg>
      <pc:sldChg chg="modSp mod">
        <pc:chgData name="김 영준" userId="7be44b330a9232df" providerId="LiveId" clId="{FBFBF669-FEFC-42E6-A02D-0189BDE57DBB}" dt="2021-05-13T08:08:32.902" v="2" actId="404"/>
        <pc:sldMkLst>
          <pc:docMk/>
          <pc:sldMk cId="3635704454" sldId="306"/>
        </pc:sldMkLst>
        <pc:graphicFrameChg chg="modGraphic">
          <ac:chgData name="김 영준" userId="7be44b330a9232df" providerId="LiveId" clId="{FBFBF669-FEFC-42E6-A02D-0189BDE57DBB}" dt="2021-05-13T08:08:32.902" v="2" actId="404"/>
          <ac:graphicFrameMkLst>
            <pc:docMk/>
            <pc:sldMk cId="3635704454" sldId="306"/>
            <ac:graphicFrameMk id="2" creationId="{BDA47DB4-C4B1-450A-916F-56DBD7AC093E}"/>
          </ac:graphicFrameMkLst>
        </pc:graphicFrameChg>
        <pc:graphicFrameChg chg="modGraphic">
          <ac:chgData name="김 영준" userId="7be44b330a9232df" providerId="LiveId" clId="{FBFBF669-FEFC-42E6-A02D-0189BDE57DBB}" dt="2021-05-13T08:08:30.673" v="1" actId="404"/>
          <ac:graphicFrameMkLst>
            <pc:docMk/>
            <pc:sldMk cId="3635704454" sldId="306"/>
            <ac:graphicFrameMk id="9" creationId="{27B5C57E-52CC-4AAB-8A01-2D37621BB9A6}"/>
          </ac:graphicFrameMkLst>
        </pc:graphicFrameChg>
      </pc:sldChg>
      <pc:sldChg chg="delSp mod">
        <pc:chgData name="김 영준" userId="7be44b330a9232df" providerId="LiveId" clId="{FBFBF669-FEFC-42E6-A02D-0189BDE57DBB}" dt="2021-05-13T08:08:37.149" v="3" actId="478"/>
        <pc:sldMkLst>
          <pc:docMk/>
          <pc:sldMk cId="1368197538" sldId="310"/>
        </pc:sldMkLst>
        <pc:spChg chg="del">
          <ac:chgData name="김 영준" userId="7be44b330a9232df" providerId="LiveId" clId="{FBFBF669-FEFC-42E6-A02D-0189BDE57DBB}" dt="2021-05-13T08:08:37.149" v="3" actId="478"/>
          <ac:spMkLst>
            <pc:docMk/>
            <pc:sldMk cId="1368197538" sldId="310"/>
            <ac:spMk id="8" creationId="{2D2406F7-6B32-40EE-AE88-AF0ADAA50CC6}"/>
          </ac:spMkLst>
        </pc:spChg>
      </pc:sldChg>
      <pc:sldChg chg="modSp mod">
        <pc:chgData name="김 영준" userId="7be44b330a9232df" providerId="LiveId" clId="{FBFBF669-FEFC-42E6-A02D-0189BDE57DBB}" dt="2021-05-13T08:08:43.210" v="4" actId="1076"/>
        <pc:sldMkLst>
          <pc:docMk/>
          <pc:sldMk cId="3318102350" sldId="312"/>
        </pc:sldMkLst>
        <pc:spChg chg="mod">
          <ac:chgData name="김 영준" userId="7be44b330a9232df" providerId="LiveId" clId="{FBFBF669-FEFC-42E6-A02D-0189BDE57DBB}" dt="2021-05-13T08:08:43.210" v="4" actId="1076"/>
          <ac:spMkLst>
            <pc:docMk/>
            <pc:sldMk cId="3318102350" sldId="312"/>
            <ac:spMk id="57" creationId="{C593F1EF-FF4B-4AAF-BEFF-DE5AC4A6FFCB}"/>
          </ac:spMkLst>
        </pc:spChg>
      </pc:sldChg>
    </pc:docChg>
  </pc:docChgLst>
  <pc:docChgLst>
    <pc:chgData name="김 영준" userId="7be44b330a9232df" providerId="LiveId" clId="{9BFC2596-4DAB-450B-9A68-609D5F6DC607}"/>
    <pc:docChg chg="modSld">
      <pc:chgData name="김 영준" userId="7be44b330a9232df" providerId="LiveId" clId="{9BFC2596-4DAB-450B-9A68-609D5F6DC607}" dt="2021-05-13T07:17:07.180" v="11" actId="1076"/>
      <pc:docMkLst>
        <pc:docMk/>
      </pc:docMkLst>
      <pc:sldChg chg="addSp delSp modSp mod modAnim">
        <pc:chgData name="김 영준" userId="7be44b330a9232df" providerId="LiveId" clId="{9BFC2596-4DAB-450B-9A68-609D5F6DC607}" dt="2021-05-13T07:17:07.180" v="11" actId="1076"/>
        <pc:sldMkLst>
          <pc:docMk/>
          <pc:sldMk cId="343077875" sldId="303"/>
        </pc:sldMkLst>
        <pc:picChg chg="add mod">
          <ac:chgData name="김 영준" userId="7be44b330a9232df" providerId="LiveId" clId="{9BFC2596-4DAB-450B-9A68-609D5F6DC607}" dt="2021-05-13T07:16:53.688" v="6" actId="1076"/>
          <ac:picMkLst>
            <pc:docMk/>
            <pc:sldMk cId="343077875" sldId="303"/>
            <ac:picMk id="12" creationId="{66504B9F-7D9B-4B94-80E4-432FECC2DAD1}"/>
          </ac:picMkLst>
        </pc:picChg>
        <pc:picChg chg="mod">
          <ac:chgData name="김 영준" userId="7be44b330a9232df" providerId="LiveId" clId="{9BFC2596-4DAB-450B-9A68-609D5F6DC607}" dt="2021-05-13T07:17:07.180" v="11" actId="1076"/>
          <ac:picMkLst>
            <pc:docMk/>
            <pc:sldMk cId="343077875" sldId="303"/>
            <ac:picMk id="1027" creationId="{0F5FFBE8-AD95-4672-AFBA-B9135189AEAB}"/>
          </ac:picMkLst>
        </pc:picChg>
        <pc:picChg chg="del">
          <ac:chgData name="김 영준" userId="7be44b330a9232df" providerId="LiveId" clId="{9BFC2596-4DAB-450B-9A68-609D5F6DC607}" dt="2021-05-13T07:16:23.873" v="0" actId="478"/>
          <ac:picMkLst>
            <pc:docMk/>
            <pc:sldMk cId="343077875" sldId="303"/>
            <ac:picMk id="1029" creationId="{33C13C54-8006-4DB3-B5B1-27C3C8F9AF39}"/>
          </ac:picMkLst>
        </pc:picChg>
        <pc:picChg chg="del">
          <ac:chgData name="김 영준" userId="7be44b330a9232df" providerId="LiveId" clId="{9BFC2596-4DAB-450B-9A68-609D5F6DC607}" dt="2021-05-13T07:16:24.109" v="1" actId="478"/>
          <ac:picMkLst>
            <pc:docMk/>
            <pc:sldMk cId="343077875" sldId="303"/>
            <ac:picMk id="1033" creationId="{A61F0C2D-0A11-4481-A692-51861BE099A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2021-05-17 Monday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06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481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192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618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66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3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38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199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449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542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63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003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887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873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1441194" y="3314701"/>
            <a:ext cx="15405611" cy="2845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sz="19000" b="1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ToyGround</a:t>
            </a:r>
            <a:endParaRPr lang="en-US" altLang="ko-KR" sz="19000" b="1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1295C0-6E65-4922-9717-36D872C10F22}"/>
              </a:ext>
            </a:extLst>
          </p:cNvPr>
          <p:cNvSpPr txBox="1"/>
          <p:nvPr/>
        </p:nvSpPr>
        <p:spPr>
          <a:xfrm>
            <a:off x="2067430" y="9182100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2016180006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0A1F00-8A2E-446C-AF5D-7F04C68A50B6}"/>
              </a:ext>
            </a:extLst>
          </p:cNvPr>
          <p:cNvSpPr/>
          <p:nvPr/>
        </p:nvSpPr>
        <p:spPr>
          <a:xfrm>
            <a:off x="15872628" y="342900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4DC7B-02FD-42B4-8B84-BBFC0B5933C3}"/>
              </a:ext>
            </a:extLst>
          </p:cNvPr>
          <p:cNvSpPr txBox="1"/>
          <p:nvPr/>
        </p:nvSpPr>
        <p:spPr>
          <a:xfrm>
            <a:off x="15872627" y="393701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윤정현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F9A596-DA71-42FA-8ED0-56D1674F16AA}"/>
              </a:ext>
            </a:extLst>
          </p:cNvPr>
          <p:cNvCxnSpPr/>
          <p:nvPr/>
        </p:nvCxnSpPr>
        <p:spPr>
          <a:xfrm>
            <a:off x="15872628" y="813833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4" name="Object 6">
            <a:extLst>
              <a:ext uri="{FF2B5EF4-FFF2-40B4-BE49-F238E27FC236}">
                <a16:creationId xmlns:a16="http://schemas.microsoft.com/office/drawing/2014/main" id="{13A27EDE-E3D7-4C59-9F04-014C9D6C44B0}"/>
              </a:ext>
            </a:extLst>
          </p:cNvPr>
          <p:cNvSpPr txBox="1"/>
          <p:nvPr/>
        </p:nvSpPr>
        <p:spPr>
          <a:xfrm>
            <a:off x="4572000" y="8342111"/>
            <a:ext cx="350520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1800"/>
              </a:spcBef>
            </a:pPr>
            <a:r>
              <a:rPr lang="ko-KR" altLang="en-US" sz="48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클라이언트</a:t>
            </a:r>
            <a:endParaRPr lang="en-US" altLang="ko-KR" sz="4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1025" name="_x512200560" descr="EMB0000619c1944">
            <a:extLst>
              <a:ext uri="{FF2B5EF4-FFF2-40B4-BE49-F238E27FC236}">
                <a16:creationId xmlns:a16="http://schemas.microsoft.com/office/drawing/2014/main" id="{28E2CB61-FD2F-4B79-A6B8-8D2BFC4E5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671" y="304800"/>
            <a:ext cx="7656451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517573576" descr="EMB0000619c1946">
            <a:extLst>
              <a:ext uri="{FF2B5EF4-FFF2-40B4-BE49-F238E27FC236}">
                <a16:creationId xmlns:a16="http://schemas.microsoft.com/office/drawing/2014/main" id="{5CB5CEE5-5A62-4810-A267-4668117BF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99887"/>
            <a:ext cx="8715022" cy="50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422379080" descr="EMB000062f41976">
            <a:extLst>
              <a:ext uri="{FF2B5EF4-FFF2-40B4-BE49-F238E27FC236}">
                <a16:creationId xmlns:a16="http://schemas.microsoft.com/office/drawing/2014/main" id="{C5A0DC73-8CFA-408F-A10F-003951A7F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792114"/>
            <a:ext cx="8167270" cy="478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5D7C3D-2373-417E-9A50-9683EB3F4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8107" y="4533900"/>
            <a:ext cx="8672335" cy="50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7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E7E6D895-0522-4A69-87CC-398CE4972C86}"/>
              </a:ext>
            </a:extLst>
          </p:cNvPr>
          <p:cNvSpPr txBox="1"/>
          <p:nvPr/>
        </p:nvSpPr>
        <p:spPr>
          <a:xfrm>
            <a:off x="4898963" y="8314815"/>
            <a:ext cx="1828800" cy="778329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1800"/>
              </a:spcBef>
            </a:pP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서버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1025" name="_x351464608" descr="EMB00006c3c39aa">
            <a:extLst>
              <a:ext uri="{FF2B5EF4-FFF2-40B4-BE49-F238E27FC236}">
                <a16:creationId xmlns:a16="http://schemas.microsoft.com/office/drawing/2014/main" id="{ABD8BC0F-65CF-4A4D-88ED-C98D72495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06" y="470282"/>
            <a:ext cx="4694613" cy="70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">
            <a:extLst>
              <a:ext uri="{FF2B5EF4-FFF2-40B4-BE49-F238E27FC236}">
                <a16:creationId xmlns:a16="http://schemas.microsoft.com/office/drawing/2014/main" id="{66504B9F-7D9B-4B94-80E4-432FECC2D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396" y="1989134"/>
            <a:ext cx="5097208" cy="630873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BE0569-C8A6-4DF0-8737-07A44D7F2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2473" y="4956958"/>
            <a:ext cx="5515745" cy="37343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4B10F5-B8D3-43B9-8C4C-BCBF5B6F2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2450" y="5358823"/>
            <a:ext cx="6651535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7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EC9C146-D47B-47AA-B5EA-F0266ADB2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762" y="342900"/>
            <a:ext cx="13436203" cy="929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590E5-6BA2-4C55-B6CB-1B8B50CFDB3D}"/>
              </a:ext>
            </a:extLst>
          </p:cNvPr>
          <p:cNvSpPr txBox="1"/>
          <p:nvPr/>
        </p:nvSpPr>
        <p:spPr>
          <a:xfrm>
            <a:off x="5257800" y="54483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김동석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CCBC05-C063-4D2B-812F-854035C7633B}"/>
              </a:ext>
            </a:extLst>
          </p:cNvPr>
          <p:cNvSpPr txBox="1"/>
          <p:nvPr/>
        </p:nvSpPr>
        <p:spPr>
          <a:xfrm>
            <a:off x="11887200" y="54483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김영준</a:t>
            </a:r>
          </a:p>
        </p:txBody>
      </p:sp>
    </p:spTree>
    <p:extLst>
      <p:ext uri="{BB962C8B-B14F-4D97-AF65-F5344CB8AC3E}">
        <p14:creationId xmlns:p14="http://schemas.microsoft.com/office/powerpoint/2010/main" val="1488295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A47DB4-C4B1-450A-916F-56DBD7AC0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725882"/>
              </p:ext>
            </p:extLst>
          </p:nvPr>
        </p:nvGraphicFramePr>
        <p:xfrm>
          <a:off x="4829799" y="266700"/>
          <a:ext cx="12192000" cy="9530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8714">
                  <a:extLst>
                    <a:ext uri="{9D8B030D-6E8A-4147-A177-3AD203B41FA5}">
                      <a16:colId xmlns:a16="http://schemas.microsoft.com/office/drawing/2014/main" val="1580600119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998251155"/>
                    </a:ext>
                  </a:extLst>
                </a:gridCol>
                <a:gridCol w="6731486">
                  <a:extLst>
                    <a:ext uri="{9D8B030D-6E8A-4147-A177-3AD203B41FA5}">
                      <a16:colId xmlns:a16="http://schemas.microsoft.com/office/drawing/2014/main" val="3531180787"/>
                    </a:ext>
                  </a:extLst>
                </a:gridCol>
              </a:tblGrid>
              <a:tr h="4481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김동석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프레임워크 개발 </a:t>
                      </a: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(80%)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FBX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모델 로딩 </a:t>
                      </a: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맵 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Loader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 </a:t>
                      </a: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맵 및 오브젝트 배치 </a:t>
                      </a: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충돌체크 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(50%)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Bounding box </a:t>
                      </a:r>
                      <a:r>
                        <a:rPr lang="en-US" altLang="ko-KR" sz="2800" dirty="0">
                          <a:solidFill>
                            <a:schemeClr val="accent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(100%)</a:t>
                      </a: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2021993877"/>
                  </a:ext>
                </a:extLst>
              </a:tr>
              <a:tr h="4478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Server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김영준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Server: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iocp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 소켓 입출력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(90%)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멀티 쓰레드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(timer,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worker)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(90%)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Client: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Nonblocking io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 소켓 입출력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(90%)</a:t>
                      </a:r>
                      <a:endParaRPr lang="en-US" altLang="ko-KR" sz="2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Singleton, OOP 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개념을 적용한</a:t>
                      </a:r>
                      <a:endParaRPr lang="en-US" altLang="ko-KR" sz="2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~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연동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(90%)</a:t>
                      </a:r>
                      <a:endParaRPr lang="en-US" altLang="ko-KR" sz="2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1493038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085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문제점 및 보완책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A47DB4-C4B1-450A-916F-56DBD7AC0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441260"/>
              </p:ext>
            </p:extLst>
          </p:nvPr>
        </p:nvGraphicFramePr>
        <p:xfrm>
          <a:off x="4841000" y="1104900"/>
          <a:ext cx="12761200" cy="3649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2200">
                  <a:extLst>
                    <a:ext uri="{9D8B030D-6E8A-4147-A177-3AD203B41FA5}">
                      <a16:colId xmlns:a16="http://schemas.microsoft.com/office/drawing/2014/main" val="3998251155"/>
                    </a:ext>
                  </a:extLst>
                </a:gridCol>
                <a:gridCol w="11049000">
                  <a:extLst>
                    <a:ext uri="{9D8B030D-6E8A-4147-A177-3AD203B41FA5}">
                      <a16:colId xmlns:a16="http://schemas.microsoft.com/office/drawing/2014/main" val="3531180787"/>
                    </a:ext>
                  </a:extLst>
                </a:gridCol>
              </a:tblGrid>
              <a:tr h="1140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문제점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무료로 구한 애니메이션이 부자연스럽다</a:t>
                      </a:r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2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많은 객체를 그리다 보니 </a:t>
                      </a:r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FPS</a:t>
                      </a:r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가 떨어진다</a:t>
                      </a:r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2021993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보완책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애니메이션을 툴을 통해 직접 편집한다</a:t>
                      </a:r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2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변하지 않는 값들은 미리 계산하여 불러오고</a:t>
                      </a:r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프레임워크 내에서는 계산하지 않는다</a:t>
                      </a:r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1493038730"/>
                  </a:ext>
                </a:extLst>
              </a:tr>
            </a:tbl>
          </a:graphicData>
        </a:graphic>
      </p:graphicFrame>
      <p:sp>
        <p:nvSpPr>
          <p:cNvPr id="8" name="Object 6">
            <a:extLst>
              <a:ext uri="{FF2B5EF4-FFF2-40B4-BE49-F238E27FC236}">
                <a16:creationId xmlns:a16="http://schemas.microsoft.com/office/drawing/2014/main" id="{2D2406F7-6B32-40EE-AE88-AF0ADAA50CC6}"/>
              </a:ext>
            </a:extLst>
          </p:cNvPr>
          <p:cNvSpPr txBox="1"/>
          <p:nvPr/>
        </p:nvSpPr>
        <p:spPr>
          <a:xfrm>
            <a:off x="3996845" y="125437"/>
            <a:ext cx="640080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8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 </a:t>
            </a:r>
            <a:r>
              <a:rPr lang="en-US" altLang="ko-KR" sz="48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48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클라이언트</a:t>
            </a:r>
            <a:endParaRPr lang="en-US" sz="4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27B5C57E-52CC-4AAB-8A01-2D37621BB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976612"/>
              </p:ext>
            </p:extLst>
          </p:nvPr>
        </p:nvGraphicFramePr>
        <p:xfrm>
          <a:off x="4855794" y="5517596"/>
          <a:ext cx="12746406" cy="4655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7406">
                  <a:extLst>
                    <a:ext uri="{9D8B030D-6E8A-4147-A177-3AD203B41FA5}">
                      <a16:colId xmlns:a16="http://schemas.microsoft.com/office/drawing/2014/main" val="3998251155"/>
                    </a:ext>
                  </a:extLst>
                </a:gridCol>
                <a:gridCol w="11049000">
                  <a:extLst>
                    <a:ext uri="{9D8B030D-6E8A-4147-A177-3AD203B41FA5}">
                      <a16:colId xmlns:a16="http://schemas.microsoft.com/office/drawing/2014/main" val="3531180787"/>
                    </a:ext>
                  </a:extLst>
                </a:gridCol>
              </a:tblGrid>
              <a:tr h="19389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문제점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매칭 시스템 구현을 위해 새로운 프로젝트를 만들지</a:t>
                      </a:r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기존 프로젝트에 새로운 쓰레드 추가로 해결할지 고민</a:t>
                      </a:r>
                      <a:endParaRPr lang="en-US" altLang="ko-KR" sz="2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2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DB, AWS, SQL </a:t>
                      </a:r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등 데이터에 대한 구현</a:t>
                      </a:r>
                      <a:endParaRPr lang="en-US" altLang="ko-KR" sz="2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2021993877"/>
                  </a:ext>
                </a:extLst>
              </a:tr>
              <a:tr h="2158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보완책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매칭 시스템을 구현하기 위해 </a:t>
                      </a:r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Matching Server </a:t>
                      </a:r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프로젝트를 새로 만들어 기존 </a:t>
                      </a:r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Lobby -&gt; Battle Server </a:t>
                      </a:r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형태에서 </a:t>
                      </a:r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Lobby</a:t>
                      </a:r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의 매칭 시스템을 분리해</a:t>
                      </a:r>
                    </a:p>
                    <a:p>
                      <a:pPr latinLnBrk="1"/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Lobby -&gt; Matching -&gt; Battle</a:t>
                      </a:r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의 구조를 가지도록 구현</a:t>
                      </a:r>
                    </a:p>
                    <a:p>
                      <a:pPr latinLnBrk="1"/>
                      <a:endParaRPr lang="ko-KR" altLang="en-US" sz="2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Amazon RDS(SQL) </a:t>
                      </a:r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튜토리얼을 통해 </a:t>
                      </a:r>
                      <a:r>
                        <a:rPr lang="en-US" altLang="ko-KR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DB </a:t>
                      </a:r>
                      <a:r>
                        <a:rPr lang="ko-KR" altLang="en-US" sz="2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구축하여 데이터 관리 구현</a:t>
                      </a:r>
                      <a:endParaRPr lang="en-US" altLang="ko-KR" sz="2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1493038730"/>
                  </a:ext>
                </a:extLst>
              </a:tr>
            </a:tbl>
          </a:graphicData>
        </a:graphic>
      </p:graphicFrame>
      <p:sp>
        <p:nvSpPr>
          <p:cNvPr id="10" name="Object 6">
            <a:extLst>
              <a:ext uri="{FF2B5EF4-FFF2-40B4-BE49-F238E27FC236}">
                <a16:creationId xmlns:a16="http://schemas.microsoft.com/office/drawing/2014/main" id="{06BB1373-004C-4180-9137-7920024B10DA}"/>
              </a:ext>
            </a:extLst>
          </p:cNvPr>
          <p:cNvSpPr txBox="1"/>
          <p:nvPr/>
        </p:nvSpPr>
        <p:spPr>
          <a:xfrm>
            <a:off x="3996845" y="4767584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8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  <a:r>
              <a:rPr lang="en-US" altLang="ko-KR" sz="48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- </a:t>
            </a:r>
            <a:r>
              <a:rPr lang="ko-KR" altLang="en-US" sz="48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서버</a:t>
            </a:r>
            <a:endParaRPr lang="en-US" sz="4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704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향후 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27B5C57E-52CC-4AAB-8A01-2D37621BB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694685"/>
              </p:ext>
            </p:extLst>
          </p:nvPr>
        </p:nvGraphicFramePr>
        <p:xfrm>
          <a:off x="4524754" y="1562100"/>
          <a:ext cx="13534646" cy="777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2261">
                  <a:extLst>
                    <a:ext uri="{9D8B030D-6E8A-4147-A177-3AD203B41FA5}">
                      <a16:colId xmlns:a16="http://schemas.microsoft.com/office/drawing/2014/main" val="1580600119"/>
                    </a:ext>
                  </a:extLst>
                </a:gridCol>
                <a:gridCol w="2621715">
                  <a:extLst>
                    <a:ext uri="{9D8B030D-6E8A-4147-A177-3AD203B41FA5}">
                      <a16:colId xmlns:a16="http://schemas.microsoft.com/office/drawing/2014/main" val="3998251155"/>
                    </a:ext>
                  </a:extLst>
                </a:gridCol>
                <a:gridCol w="8220670">
                  <a:extLst>
                    <a:ext uri="{9D8B030D-6E8A-4147-A177-3AD203B41FA5}">
                      <a16:colId xmlns:a16="http://schemas.microsoft.com/office/drawing/2014/main" val="3531180787"/>
                    </a:ext>
                  </a:extLst>
                </a:gridCol>
              </a:tblGrid>
              <a:tr h="38762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김동석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게임 컨텐츠 추가</a:t>
                      </a:r>
                      <a:endParaRPr lang="en-US" altLang="ko-KR" sz="3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3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및 조명 배치</a:t>
                      </a:r>
                      <a:endParaRPr lang="en-US" altLang="ko-KR" sz="3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3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 </a:t>
                      </a:r>
                      <a:r>
                        <a:rPr lang="ko-KR" altLang="en-US" sz="3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</a:t>
                      </a:r>
                      <a:endParaRPr lang="en-US" altLang="ko-KR" sz="3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3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쉐이더</a:t>
                      </a:r>
                      <a:r>
                        <a:rPr lang="ko-KR" altLang="en-US" sz="3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이펙트 추가</a:t>
                      </a:r>
                      <a:endParaRPr lang="en-US" altLang="ko-KR" sz="3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3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수정</a:t>
                      </a:r>
                      <a:endParaRPr lang="en-US" altLang="ko-KR" sz="3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2021993877"/>
                  </a:ext>
                </a:extLst>
              </a:tr>
              <a:tr h="3896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Server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김영준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매칭 시스템 최적화 및 더미 클라이언트를 통한</a:t>
                      </a:r>
                      <a:endParaRPr lang="en-US" altLang="ko-KR" sz="3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3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최대 동시접속자 수 확인 및 트러블 슈팅</a:t>
                      </a:r>
                      <a:endParaRPr lang="en-US" altLang="ko-KR" sz="3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endParaRPr lang="en-US" altLang="ko-KR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3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추가되는 컨텐츠에 대한 패킷 교환 시스템 추가</a:t>
                      </a:r>
                      <a:endParaRPr lang="en-US" altLang="ko-KR" sz="3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1493038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197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00389"/>
              </p:ext>
            </p:extLst>
          </p:nvPr>
        </p:nvGraphicFramePr>
        <p:xfrm>
          <a:off x="4566718" y="1644644"/>
          <a:ext cx="13230498" cy="78832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개발항목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클라이언트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프레임워크제작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캐릭터 로드 및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애니메이션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오브젝트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배치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충돌검사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그림자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조명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컨텐츠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이펙트 </a:t>
                      </a:r>
                      <a:r>
                        <a:rPr lang="en-US" altLang="ko-KR" sz="1600" dirty="0"/>
                        <a:t>&amp; UI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매칭 시스템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서버 프레임워크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동기화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테스트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보완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7BDACC-865A-43BC-BD93-772F1BBA9DC1}"/>
              </a:ext>
            </a:extLst>
          </p:cNvPr>
          <p:cNvGrpSpPr/>
          <p:nvPr/>
        </p:nvGrpSpPr>
        <p:grpSpPr>
          <a:xfrm>
            <a:off x="4757572" y="599971"/>
            <a:ext cx="1423101" cy="698816"/>
            <a:chOff x="4757572" y="599971"/>
            <a:chExt cx="1423101" cy="6988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A26D77-2F41-42C6-81FA-27B7FC7B4B87}"/>
                </a:ext>
              </a:extLst>
            </p:cNvPr>
            <p:cNvSpPr txBox="1"/>
            <p:nvPr/>
          </p:nvSpPr>
          <p:spPr>
            <a:xfrm>
              <a:off x="4757572" y="599971"/>
              <a:ext cx="1423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김동석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75F440-4034-4379-A0F0-DAA7E569BE74}"/>
                </a:ext>
              </a:extLst>
            </p:cNvPr>
            <p:cNvSpPr/>
            <p:nvPr/>
          </p:nvSpPr>
          <p:spPr>
            <a:xfrm>
              <a:off x="4757572" y="1143258"/>
              <a:ext cx="1423101" cy="15552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D992C81-1AD0-48E8-A52F-14366872E702}"/>
              </a:ext>
            </a:extLst>
          </p:cNvPr>
          <p:cNvGrpSpPr/>
          <p:nvPr/>
        </p:nvGrpSpPr>
        <p:grpSpPr>
          <a:xfrm>
            <a:off x="6630389" y="568122"/>
            <a:ext cx="1423101" cy="725825"/>
            <a:chOff x="6630389" y="568122"/>
            <a:chExt cx="1423101" cy="7258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6E82DE-4583-497D-BAE6-EA1A3AC14BBE}"/>
                </a:ext>
              </a:extLst>
            </p:cNvPr>
            <p:cNvSpPr txBox="1"/>
            <p:nvPr/>
          </p:nvSpPr>
          <p:spPr>
            <a:xfrm>
              <a:off x="6630389" y="568122"/>
              <a:ext cx="1423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김영준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492CDEF-3708-424C-92DB-865D9C3AB01F}"/>
                </a:ext>
              </a:extLst>
            </p:cNvPr>
            <p:cNvSpPr/>
            <p:nvPr/>
          </p:nvSpPr>
          <p:spPr>
            <a:xfrm>
              <a:off x="6630389" y="1138418"/>
              <a:ext cx="1423101" cy="15552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2496800" y="15620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2332344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D1CC33-E92E-4567-BEF2-7A0894958068}"/>
              </a:ext>
            </a:extLst>
          </p:cNvPr>
          <p:cNvSpPr txBox="1"/>
          <p:nvPr/>
        </p:nvSpPr>
        <p:spPr>
          <a:xfrm>
            <a:off x="8470772" y="547482"/>
            <a:ext cx="142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변동사항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EC893B2-7258-4621-9EA3-E488E92D34B4}"/>
              </a:ext>
            </a:extLst>
          </p:cNvPr>
          <p:cNvCxnSpPr/>
          <p:nvPr/>
        </p:nvCxnSpPr>
        <p:spPr>
          <a:xfrm>
            <a:off x="8470771" y="1184746"/>
            <a:ext cx="1404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DC0F1A3-F8CD-4A08-8159-2990DD22C90E}"/>
              </a:ext>
            </a:extLst>
          </p:cNvPr>
          <p:cNvCxnSpPr>
            <a:cxnSpLocks/>
          </p:cNvCxnSpPr>
          <p:nvPr/>
        </p:nvCxnSpPr>
        <p:spPr>
          <a:xfrm>
            <a:off x="10287258" y="3390900"/>
            <a:ext cx="22095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EF921BB-F9EB-4D7F-B32B-89837C9162A9}"/>
              </a:ext>
            </a:extLst>
          </p:cNvPr>
          <p:cNvCxnSpPr>
            <a:cxnSpLocks/>
          </p:cNvCxnSpPr>
          <p:nvPr/>
        </p:nvCxnSpPr>
        <p:spPr>
          <a:xfrm flipH="1">
            <a:off x="12725400" y="8021875"/>
            <a:ext cx="34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A8529C8-A4D6-40C5-A364-6BB02BAE371A}"/>
              </a:ext>
            </a:extLst>
          </p:cNvPr>
          <p:cNvCxnSpPr>
            <a:cxnSpLocks/>
          </p:cNvCxnSpPr>
          <p:nvPr/>
        </p:nvCxnSpPr>
        <p:spPr>
          <a:xfrm flipH="1">
            <a:off x="14173200" y="8725818"/>
            <a:ext cx="33283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8E2B0F2-6715-4957-BB3D-A631823B96C5}"/>
              </a:ext>
            </a:extLst>
          </p:cNvPr>
          <p:cNvCxnSpPr>
            <a:cxnSpLocks/>
          </p:cNvCxnSpPr>
          <p:nvPr/>
        </p:nvCxnSpPr>
        <p:spPr>
          <a:xfrm>
            <a:off x="13273572" y="6155871"/>
            <a:ext cx="15058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45E52C4-A27C-4CCB-90EC-AF5BFED8B00C}"/>
              </a:ext>
            </a:extLst>
          </p:cNvPr>
          <p:cNvCxnSpPr>
            <a:cxnSpLocks/>
          </p:cNvCxnSpPr>
          <p:nvPr/>
        </p:nvCxnSpPr>
        <p:spPr>
          <a:xfrm>
            <a:off x="13273572" y="5930899"/>
            <a:ext cx="15058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8FA8B84-375B-435A-8ABB-8437DBB9530E}"/>
              </a:ext>
            </a:extLst>
          </p:cNvPr>
          <p:cNvCxnSpPr>
            <a:cxnSpLocks/>
          </p:cNvCxnSpPr>
          <p:nvPr/>
        </p:nvCxnSpPr>
        <p:spPr>
          <a:xfrm>
            <a:off x="8901144" y="3006272"/>
            <a:ext cx="31331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Object 6">
            <a:extLst>
              <a:ext uri="{FF2B5EF4-FFF2-40B4-BE49-F238E27FC236}">
                <a16:creationId xmlns:a16="http://schemas.microsoft.com/office/drawing/2014/main" id="{0B4A6C33-B92E-4A72-A7D0-65AA3526D056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향후 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2" name="Object 9">
            <a:extLst>
              <a:ext uri="{FF2B5EF4-FFF2-40B4-BE49-F238E27FC236}">
                <a16:creationId xmlns:a16="http://schemas.microsoft.com/office/drawing/2014/main" id="{5D217E69-D8DA-449D-9A3D-9CCB1A359173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54" name="그룹 1001">
            <a:extLst>
              <a:ext uri="{FF2B5EF4-FFF2-40B4-BE49-F238E27FC236}">
                <a16:creationId xmlns:a16="http://schemas.microsoft.com/office/drawing/2014/main" id="{F43112FE-4474-4368-BEF0-84BD2590E730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55" name="Object 22">
              <a:extLst>
                <a:ext uri="{FF2B5EF4-FFF2-40B4-BE49-F238E27FC236}">
                  <a16:creationId xmlns:a16="http://schemas.microsoft.com/office/drawing/2014/main" id="{8F76D9B2-67C1-4873-B426-AF630D791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Object 6">
            <a:extLst>
              <a:ext uri="{FF2B5EF4-FFF2-40B4-BE49-F238E27FC236}">
                <a16:creationId xmlns:a16="http://schemas.microsoft.com/office/drawing/2014/main" id="{0B4A6C33-B92E-4A72-A7D0-65AA3526D056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데모 시연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2" name="Object 9">
            <a:extLst>
              <a:ext uri="{FF2B5EF4-FFF2-40B4-BE49-F238E27FC236}">
                <a16:creationId xmlns:a16="http://schemas.microsoft.com/office/drawing/2014/main" id="{5D217E69-D8DA-449D-9A3D-9CCB1A359173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54" name="그룹 1001">
            <a:extLst>
              <a:ext uri="{FF2B5EF4-FFF2-40B4-BE49-F238E27FC236}">
                <a16:creationId xmlns:a16="http://schemas.microsoft.com/office/drawing/2014/main" id="{F43112FE-4474-4368-BEF0-84BD2590E730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55" name="Object 22">
              <a:extLst>
                <a:ext uri="{FF2B5EF4-FFF2-40B4-BE49-F238E27FC236}">
                  <a16:creationId xmlns:a16="http://schemas.microsoft.com/office/drawing/2014/main" id="{8F76D9B2-67C1-4873-B426-AF630D791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593F1EF-FF4B-4AAF-BEFF-DE5AC4A6FFCB}"/>
              </a:ext>
            </a:extLst>
          </p:cNvPr>
          <p:cNvSpPr txBox="1"/>
          <p:nvPr/>
        </p:nvSpPr>
        <p:spPr>
          <a:xfrm>
            <a:off x="4216886" y="3258368"/>
            <a:ext cx="1287403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9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데모 시연</a:t>
            </a:r>
            <a:endParaRPr lang="en-US" altLang="ko-KR" sz="239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102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97365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QnA</a:t>
            </a:r>
            <a:endParaRPr lang="en-US" altLang="ko-KR" sz="287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177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8AA3E4-94C9-462E-A6B6-55C3A8B85B5C}"/>
              </a:ext>
            </a:extLst>
          </p:cNvPr>
          <p:cNvGrpSpPr/>
          <p:nvPr/>
        </p:nvGrpSpPr>
        <p:grpSpPr>
          <a:xfrm>
            <a:off x="4664444" y="902336"/>
            <a:ext cx="14301563" cy="1801013"/>
            <a:chOff x="4406845" y="5755250"/>
            <a:chExt cx="13149735" cy="1801013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238B42C-99F5-4834-8210-00F723B7891C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제작을 통해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 API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에 대한 이해도 증진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C0DD2866-197E-4A89-8D02-F2F6A4EA907B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이용한 </a:t>
              </a:r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3D 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F967B-9E24-472A-84D9-82C315629719}"/>
              </a:ext>
            </a:extLst>
          </p:cNvPr>
          <p:cNvGrpSpPr/>
          <p:nvPr/>
        </p:nvGrpSpPr>
        <p:grpSpPr>
          <a:xfrm>
            <a:off x="4664444" y="3112136"/>
            <a:ext cx="14301563" cy="3700604"/>
            <a:chOff x="4406845" y="5755250"/>
            <a:chExt cx="13149735" cy="3700604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EA62952-076D-4FAC-BC28-1C18634D0633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쉐이더와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렌더링 파이프라인에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그림자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,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조명에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미리 제작되어 있는 모델의 구조를 이해 후 게임에 적용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A2E83D5C-01AC-4950-9520-FE3BDA537514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그래픽 기술 구현 능력 배양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B410B-2D5A-49DA-AB3D-DC6238C82F43}"/>
              </a:ext>
            </a:extLst>
          </p:cNvPr>
          <p:cNvGrpSpPr/>
          <p:nvPr/>
        </p:nvGrpSpPr>
        <p:grpSpPr>
          <a:xfrm>
            <a:off x="4664444" y="6978607"/>
            <a:ext cx="14301563" cy="3700604"/>
            <a:chOff x="4406845" y="5755250"/>
            <a:chExt cx="13149735" cy="3700604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15D4CB8-D5C2-4880-9E01-5F4684AC4579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IOCP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통한 서버 구현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패킷의 크기에 대한 최적화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26C0EC36-05F3-4345-801F-13A2052DBD47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서버관련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886324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altLang="ko-KR" sz="9600" dirty="0">
              <a:latin typeface="Rockwell" panose="02060603020205020403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86324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99975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기술요소</a:t>
            </a:r>
            <a:endParaRPr lang="en-US" altLang="ko-KR" sz="2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중점 연구 분야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86324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89818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89818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조작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4876800" y="6216226"/>
            <a:ext cx="4548925" cy="67640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21B6DA98-8774-400B-A898-6B5F88594E33}"/>
              </a:ext>
            </a:extLst>
          </p:cNvPr>
          <p:cNvGrpSpPr/>
          <p:nvPr/>
        </p:nvGrpSpPr>
        <p:grpSpPr>
          <a:xfrm>
            <a:off x="4886324" y="3478064"/>
            <a:ext cx="4548925" cy="67640"/>
            <a:chOff x="6994512" y="6534103"/>
            <a:chExt cx="4266667" cy="63443"/>
          </a:xfrm>
        </p:grpSpPr>
        <p:pic>
          <p:nvPicPr>
            <p:cNvPr id="25" name="Object 37">
              <a:extLst>
                <a:ext uri="{FF2B5EF4-FFF2-40B4-BE49-F238E27FC236}">
                  <a16:creationId xmlns:a16="http://schemas.microsoft.com/office/drawing/2014/main" id="{8ED2479A-D5DC-4468-A69B-12E21E55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08495F95-DF44-4B4E-A839-560C9CCA02C1}"/>
              </a:ext>
            </a:extLst>
          </p:cNvPr>
          <p:cNvSpPr txBox="1"/>
          <p:nvPr/>
        </p:nvSpPr>
        <p:spPr>
          <a:xfrm>
            <a:off x="10115429" y="110399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7BB1DFBC-DA8A-4E44-99AD-D2C203B5CCCF}"/>
              </a:ext>
            </a:extLst>
          </p:cNvPr>
          <p:cNvSpPr txBox="1"/>
          <p:nvPr/>
        </p:nvSpPr>
        <p:spPr>
          <a:xfrm>
            <a:off x="11718923" y="1544247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C6CE99F4-AA00-4D64-9151-60187882E9D1}"/>
              </a:ext>
            </a:extLst>
          </p:cNvPr>
          <p:cNvGrpSpPr/>
          <p:nvPr/>
        </p:nvGrpSpPr>
        <p:grpSpPr>
          <a:xfrm>
            <a:off x="10181599" y="3477115"/>
            <a:ext cx="4548925" cy="67640"/>
            <a:chOff x="6994512" y="6534103"/>
            <a:chExt cx="4266667" cy="63443"/>
          </a:xfrm>
        </p:grpSpPr>
        <p:pic>
          <p:nvPicPr>
            <p:cNvPr id="29" name="Object 37">
              <a:extLst>
                <a:ext uri="{FF2B5EF4-FFF2-40B4-BE49-F238E27FC236}">
                  <a16:creationId xmlns:a16="http://schemas.microsoft.com/office/drawing/2014/main" id="{B1D71F40-228D-45CA-AAA7-43935A6B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F34FFA2E-29BE-458A-B1F9-2775F3162022}"/>
              </a:ext>
            </a:extLst>
          </p:cNvPr>
          <p:cNvSpPr txBox="1"/>
          <p:nvPr/>
        </p:nvSpPr>
        <p:spPr>
          <a:xfrm>
            <a:off x="11653794" y="430376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문제점 및</a:t>
            </a:r>
            <a:endParaRPr lang="en-US" altLang="ko-KR" sz="2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보완책</a:t>
            </a:r>
            <a:endParaRPr 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2E99A67D-BF6C-44F9-8B1D-6311866EE48F}"/>
              </a:ext>
            </a:extLst>
          </p:cNvPr>
          <p:cNvSpPr txBox="1"/>
          <p:nvPr/>
        </p:nvSpPr>
        <p:spPr>
          <a:xfrm>
            <a:off x="10115429" y="3862754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8E303470-E102-4269-B1CE-BA7327956F53}"/>
              </a:ext>
            </a:extLst>
          </p:cNvPr>
          <p:cNvSpPr txBox="1"/>
          <p:nvPr/>
        </p:nvSpPr>
        <p:spPr>
          <a:xfrm>
            <a:off x="14973995" y="508687"/>
            <a:ext cx="2793647" cy="14563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목</a:t>
            </a:r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</a:rPr>
              <a:t>차</a:t>
            </a:r>
            <a:endParaRPr lang="en-US" sz="1200" dirty="0">
              <a:latin typeface="Rockwell" panose="02060603020205020403" pitchFamily="18" charset="0"/>
            </a:endParaRPr>
          </a:p>
        </p:txBody>
      </p:sp>
      <p:sp>
        <p:nvSpPr>
          <p:cNvPr id="36" name="사각형: 모서리가 접힌 도형 35">
            <a:extLst>
              <a:ext uri="{FF2B5EF4-FFF2-40B4-BE49-F238E27FC236}">
                <a16:creationId xmlns:a16="http://schemas.microsoft.com/office/drawing/2014/main" id="{0AB5C73A-7DA5-497B-AD4F-D839B0D863F2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1006">
            <a:extLst>
              <a:ext uri="{FF2B5EF4-FFF2-40B4-BE49-F238E27FC236}">
                <a16:creationId xmlns:a16="http://schemas.microsoft.com/office/drawing/2014/main" id="{4F3EEC44-9C33-4726-8635-5DE3250B35A2}"/>
              </a:ext>
            </a:extLst>
          </p:cNvPr>
          <p:cNvGrpSpPr/>
          <p:nvPr/>
        </p:nvGrpSpPr>
        <p:grpSpPr>
          <a:xfrm>
            <a:off x="10115429" y="6216226"/>
            <a:ext cx="4548925" cy="67640"/>
            <a:chOff x="6994512" y="6534103"/>
            <a:chExt cx="4266667" cy="63443"/>
          </a:xfrm>
        </p:grpSpPr>
        <p:pic>
          <p:nvPicPr>
            <p:cNvPr id="26" name="Object 37">
              <a:extLst>
                <a:ext uri="{FF2B5EF4-FFF2-40B4-BE49-F238E27FC236}">
                  <a16:creationId xmlns:a16="http://schemas.microsoft.com/office/drawing/2014/main" id="{454C4FC8-1C58-4023-A2E9-316848606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1" name="Object 6">
            <a:extLst>
              <a:ext uri="{FF2B5EF4-FFF2-40B4-BE49-F238E27FC236}">
                <a16:creationId xmlns:a16="http://schemas.microsoft.com/office/drawing/2014/main" id="{C4303F5F-15C9-4F4D-927C-EFCF05664A26}"/>
              </a:ext>
            </a:extLst>
          </p:cNvPr>
          <p:cNvSpPr txBox="1"/>
          <p:nvPr/>
        </p:nvSpPr>
        <p:spPr>
          <a:xfrm>
            <a:off x="11653794" y="706252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향후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일정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</a:t>
            </a:r>
            <a:r>
              <a:rPr lang="ko-KR" altLang="en-US" sz="2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데모시연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6DB35728-BD9D-453A-9C2B-F4CD6A7C9D1C}"/>
              </a:ext>
            </a:extLst>
          </p:cNvPr>
          <p:cNvSpPr txBox="1"/>
          <p:nvPr/>
        </p:nvSpPr>
        <p:spPr>
          <a:xfrm>
            <a:off x="10115429" y="662151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999C49-3F24-4E9C-8E83-8A7CD2BD39B6}"/>
              </a:ext>
            </a:extLst>
          </p:cNvPr>
          <p:cNvGrpSpPr/>
          <p:nvPr/>
        </p:nvGrpSpPr>
        <p:grpSpPr>
          <a:xfrm>
            <a:off x="4473256" y="1485899"/>
            <a:ext cx="9471344" cy="1446550"/>
            <a:chOff x="4473256" y="952499"/>
            <a:chExt cx="9471344" cy="144655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6324596" y="952499"/>
              <a:ext cx="1390506" cy="1446550"/>
              <a:chOff x="11970213" y="3404563"/>
              <a:chExt cx="804323" cy="24971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040904" y="3404563"/>
                <a:ext cx="733632" cy="2497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TPS</a:t>
                </a:r>
              </a:p>
              <a:p>
                <a:r>
                  <a:rPr lang="ko-KR" altLang="en-US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대전</a:t>
                </a:r>
                <a:endParaRPr lang="en-US" altLang="ko-KR" sz="4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0808979" y="4697341"/>
                <a:ext cx="2365622" cy="43153"/>
              </a:xfrm>
              <a:prstGeom prst="rect">
                <a:avLst/>
              </a:prstGeom>
            </p:spPr>
          </p:pic>
        </p:grp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E4919E-6C06-43FC-8E73-DE4509A8B1F3}"/>
                </a:ext>
              </a:extLst>
            </p:cNvPr>
            <p:cNvSpPr txBox="1"/>
            <p:nvPr/>
          </p:nvSpPr>
          <p:spPr>
            <a:xfrm>
              <a:off x="4473256" y="1049327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장르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A5EA90-98C1-4A68-AAD7-84DAB57DED8E}"/>
              </a:ext>
            </a:extLst>
          </p:cNvPr>
          <p:cNvGrpSpPr/>
          <p:nvPr/>
        </p:nvGrpSpPr>
        <p:grpSpPr>
          <a:xfrm>
            <a:off x="4406844" y="6210300"/>
            <a:ext cx="14033556" cy="4419600"/>
            <a:chOff x="4406844" y="5755250"/>
            <a:chExt cx="12903312" cy="4419600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110061-F73C-4CBD-83DF-073DB95F2053}"/>
                </a:ext>
              </a:extLst>
            </p:cNvPr>
            <p:cNvSpPr txBox="1"/>
            <p:nvPr/>
          </p:nvSpPr>
          <p:spPr>
            <a:xfrm>
              <a:off x="4495800" y="6898250"/>
              <a:ext cx="12814356" cy="32766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모두가 잠든 사이 장난감들의 전쟁이 시작된다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상자 속 큐브 세상에서 벌어지는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병정들의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치열한 전투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!</a:t>
              </a: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1E45075-EEB2-4E69-ACFF-E68E4D21EE30}"/>
                </a:ext>
              </a:extLst>
            </p:cNvPr>
            <p:cNvSpPr txBox="1"/>
            <p:nvPr/>
          </p:nvSpPr>
          <p:spPr>
            <a:xfrm>
              <a:off x="4406844" y="575525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배경 스토리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2497A-9141-4582-A73C-442CD9412699}"/>
              </a:ext>
            </a:extLst>
          </p:cNvPr>
          <p:cNvGrpSpPr/>
          <p:nvPr/>
        </p:nvGrpSpPr>
        <p:grpSpPr>
          <a:xfrm>
            <a:off x="4397056" y="3695700"/>
            <a:ext cx="12989300" cy="1676400"/>
            <a:chOff x="4397056" y="3162300"/>
            <a:chExt cx="12989300" cy="16764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FFE2C64-5A08-4EA1-9807-672F59468FEB}"/>
                </a:ext>
              </a:extLst>
            </p:cNvPr>
            <p:cNvSpPr txBox="1"/>
            <p:nvPr/>
          </p:nvSpPr>
          <p:spPr>
            <a:xfrm>
              <a:off x="4397056" y="316230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플랫폼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F9473C6-B396-47C8-A5EA-310666CCD4B7}"/>
                </a:ext>
              </a:extLst>
            </p:cNvPr>
            <p:cNvSpPr txBox="1"/>
            <p:nvPr/>
          </p:nvSpPr>
          <p:spPr>
            <a:xfrm>
              <a:off x="4572000" y="4152900"/>
              <a:ext cx="12814356" cy="685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Windows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PC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4248E15-05BC-41FC-A809-26FDD76B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54" y="1199017"/>
            <a:ext cx="7338946" cy="47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4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2606F9A3-1EC4-4662-A970-1C38FFCBBCF1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C94C0182-E955-4723-937B-6A32393897E9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4E282C-FC49-4E10-816A-D8EC2C85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8" y="1485900"/>
            <a:ext cx="13237283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2BD5A9-8305-4934-80B3-4029DE37C63D}"/>
              </a:ext>
            </a:extLst>
          </p:cNvPr>
          <p:cNvGrpSpPr/>
          <p:nvPr/>
        </p:nvGrpSpPr>
        <p:grpSpPr>
          <a:xfrm>
            <a:off x="10883140" y="1926810"/>
            <a:ext cx="961859" cy="2000001"/>
            <a:chOff x="8751728" y="1790700"/>
            <a:chExt cx="849472" cy="17526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52983DB-76A1-466F-8BED-FAC487BE9EAD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9EAEB1-F773-4131-8F54-37A83F448D72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819632D-B308-4A1C-AFE7-203DBEE4A617}"/>
              </a:ext>
            </a:extLst>
          </p:cNvPr>
          <p:cNvSpPr/>
          <p:nvPr/>
        </p:nvSpPr>
        <p:spPr>
          <a:xfrm>
            <a:off x="10883140" y="2883332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잘린 대각선 방향 모서리 68">
            <a:extLst>
              <a:ext uri="{FF2B5EF4-FFF2-40B4-BE49-F238E27FC236}">
                <a16:creationId xmlns:a16="http://schemas.microsoft.com/office/drawing/2014/main" id="{E55D9980-8ED0-4019-B6E5-BF9A1D609CF4}"/>
              </a:ext>
            </a:extLst>
          </p:cNvPr>
          <p:cNvSpPr/>
          <p:nvPr/>
        </p:nvSpPr>
        <p:spPr>
          <a:xfrm>
            <a:off x="10883139" y="2810991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2D91A3C-9FA7-44B5-9952-348A3FFFB5AE}"/>
              </a:ext>
            </a:extLst>
          </p:cNvPr>
          <p:cNvGrpSpPr/>
          <p:nvPr/>
        </p:nvGrpSpPr>
        <p:grpSpPr>
          <a:xfrm>
            <a:off x="10887642" y="1879650"/>
            <a:ext cx="1008344" cy="924505"/>
            <a:chOff x="8877547" y="1755052"/>
            <a:chExt cx="762192" cy="6988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A0943B-C2A7-4E30-8EAD-10F558027542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76D33DF-87B6-4EE4-98BA-30558A3C3D15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53AAD6C-F5C9-4C28-A20E-E0BD80426757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06A8081-D7BB-401F-B9BC-2E814F55AB05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6233C6C-BF9A-40D1-9729-A0C8B3172B4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0" name="사각형: 잘린 대각선 방향 모서리 69">
              <a:extLst>
                <a:ext uri="{FF2B5EF4-FFF2-40B4-BE49-F238E27FC236}">
                  <a16:creationId xmlns:a16="http://schemas.microsoft.com/office/drawing/2014/main" id="{5FFC83E5-7287-4F2D-BEC7-35987A09EC15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DBCFF-9F50-4F7E-90A4-D7901F0BA827}"/>
              </a:ext>
            </a:extLst>
          </p:cNvPr>
          <p:cNvGrpSpPr/>
          <p:nvPr/>
        </p:nvGrpSpPr>
        <p:grpSpPr>
          <a:xfrm>
            <a:off x="10534484" y="1562100"/>
            <a:ext cx="1676400" cy="667137"/>
            <a:chOff x="8486073" y="1434260"/>
            <a:chExt cx="1402604" cy="50427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75E080-5E63-4C3A-8F6F-9CF0AE6E56AA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C6EC0EE-868E-4A39-9C74-F68FDE53B0F3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F63B5EBA-E9F9-4DCD-9484-59C1A85C014A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2EA1396A-CFC5-4579-8E67-B1C2E627922A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F18BD812-CF64-478B-96B7-FF360A99C9EF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사각형: 잘린 위쪽 모서리 9">
                <a:extLst>
                  <a:ext uri="{FF2B5EF4-FFF2-40B4-BE49-F238E27FC236}">
                    <a16:creationId xmlns:a16="http://schemas.microsoft.com/office/drawing/2014/main" id="{601E448F-9613-493A-B585-8D143C12B6B9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A0697B-FA03-43CC-B937-8334E880FF54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834E3CA-7D3B-487B-AAAE-0089BF4B0E1E}"/>
              </a:ext>
            </a:extLst>
          </p:cNvPr>
          <p:cNvGrpSpPr/>
          <p:nvPr/>
        </p:nvGrpSpPr>
        <p:grpSpPr>
          <a:xfrm>
            <a:off x="10873201" y="4888471"/>
            <a:ext cx="961859" cy="2000001"/>
            <a:chOff x="8751728" y="1790700"/>
            <a:chExt cx="849472" cy="1752600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095D0499-C7A4-4FC5-92B0-71EF1F91EAF3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7AF98CC0-73A2-4A6C-972E-4D79031F47BB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1567F-538C-4F4F-A651-892B23BFB2A3}"/>
              </a:ext>
            </a:extLst>
          </p:cNvPr>
          <p:cNvSpPr/>
          <p:nvPr/>
        </p:nvSpPr>
        <p:spPr>
          <a:xfrm>
            <a:off x="10873201" y="5844993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사각형: 잘린 대각선 방향 모서리 162">
            <a:extLst>
              <a:ext uri="{FF2B5EF4-FFF2-40B4-BE49-F238E27FC236}">
                <a16:creationId xmlns:a16="http://schemas.microsoft.com/office/drawing/2014/main" id="{E627F1C9-5805-4AB6-98F1-7A93DD04FC3C}"/>
              </a:ext>
            </a:extLst>
          </p:cNvPr>
          <p:cNvSpPr/>
          <p:nvPr/>
        </p:nvSpPr>
        <p:spPr>
          <a:xfrm>
            <a:off x="10873200" y="5772652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A149FBC-797D-4238-AE92-7443000816B1}"/>
              </a:ext>
            </a:extLst>
          </p:cNvPr>
          <p:cNvGrpSpPr/>
          <p:nvPr/>
        </p:nvGrpSpPr>
        <p:grpSpPr>
          <a:xfrm>
            <a:off x="10877703" y="4841311"/>
            <a:ext cx="1008344" cy="924505"/>
            <a:chOff x="8877547" y="1755052"/>
            <a:chExt cx="762192" cy="698820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D564E6AC-1FD1-4669-9682-9F837D771389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CEA3CEC5-81F7-461F-BFD8-F06161595436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C099975-8111-424D-BC33-57F128556C0E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EB90AA58-5C7E-4F98-96F5-EF813A7E4D2B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B7DFCC-A90E-46D3-8CA7-44C986247B3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4" name="사각형: 잘린 대각선 방향 모서리 173">
              <a:extLst>
                <a:ext uri="{FF2B5EF4-FFF2-40B4-BE49-F238E27FC236}">
                  <a16:creationId xmlns:a16="http://schemas.microsoft.com/office/drawing/2014/main" id="{E0E458AD-82AC-4196-B878-7796A818EC32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41298C7-587A-40A3-88F7-B32E22868532}"/>
              </a:ext>
            </a:extLst>
          </p:cNvPr>
          <p:cNvGrpSpPr/>
          <p:nvPr/>
        </p:nvGrpSpPr>
        <p:grpSpPr>
          <a:xfrm>
            <a:off x="10524545" y="4523761"/>
            <a:ext cx="1676400" cy="667137"/>
            <a:chOff x="8486073" y="1434260"/>
            <a:chExt cx="1402604" cy="504279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783B2BA8-1A60-48FF-937E-6D51C4D39FA3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78F91975-62D6-40BB-837F-57FD028F0930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B465FB52-7A06-49E7-9692-D0DAE81C0395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0052C077-1ADE-48DA-9A95-6D78CA365AE9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0969B2C5-9F2D-4D26-B88D-EB8E745DAE96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9" name="사각형: 잘린 위쪽 모서리 168">
                <a:extLst>
                  <a:ext uri="{FF2B5EF4-FFF2-40B4-BE49-F238E27FC236}">
                    <a16:creationId xmlns:a16="http://schemas.microsoft.com/office/drawing/2014/main" id="{27BE3132-7F0D-4537-ABCF-59F5611BC535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B0037443-F1C7-43B0-AF53-F8ABCAFDE44A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781330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6765707" y="49356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A602AA69-28FF-4CF6-B3B0-94D81DD8A236}"/>
              </a:ext>
            </a:extLst>
          </p:cNvPr>
          <p:cNvGrpSpPr/>
          <p:nvPr/>
        </p:nvGrpSpPr>
        <p:grpSpPr>
          <a:xfrm>
            <a:off x="10842619" y="7767905"/>
            <a:ext cx="961859" cy="2000001"/>
            <a:chOff x="8751728" y="1790700"/>
            <a:chExt cx="849472" cy="1752600"/>
          </a:xfrm>
        </p:grpSpPr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F3502EDD-02D2-43D9-AE64-852CC4754DAE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16E3FCC7-B21C-4CBD-B6FC-E2AA5F4369D9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A5E0911-D300-4A66-87A7-2961FE9E5A6E}"/>
              </a:ext>
            </a:extLst>
          </p:cNvPr>
          <p:cNvSpPr/>
          <p:nvPr/>
        </p:nvSpPr>
        <p:spPr>
          <a:xfrm>
            <a:off x="10842619" y="8724427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사각형: 잘린 대각선 방향 모서리 187">
            <a:extLst>
              <a:ext uri="{FF2B5EF4-FFF2-40B4-BE49-F238E27FC236}">
                <a16:creationId xmlns:a16="http://schemas.microsoft.com/office/drawing/2014/main" id="{FD0E7C56-D769-4FE4-816B-094FCB854B76}"/>
              </a:ext>
            </a:extLst>
          </p:cNvPr>
          <p:cNvSpPr/>
          <p:nvPr/>
        </p:nvSpPr>
        <p:spPr>
          <a:xfrm>
            <a:off x="10842618" y="8652086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E9A334-CB3A-4170-B5AF-CA6B7BA0AEE8}"/>
              </a:ext>
            </a:extLst>
          </p:cNvPr>
          <p:cNvGrpSpPr/>
          <p:nvPr/>
        </p:nvGrpSpPr>
        <p:grpSpPr>
          <a:xfrm>
            <a:off x="10847121" y="7720745"/>
            <a:ext cx="1008344" cy="924505"/>
            <a:chOff x="8877547" y="1755052"/>
            <a:chExt cx="762192" cy="698820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B344CC-9891-4D93-99F8-ED3666F519C7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58441A23-4FF5-4A9A-BDB7-E82DA2F82EE7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E6E4B65-3AE6-467F-838A-2A8DDC45A053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5D4C7A78-5E28-4082-9792-DA339CF0DCEA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98E90BB9-4D36-48C4-9BEA-34A36C048220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9" name="사각형: 잘린 대각선 방향 모서리 198">
              <a:extLst>
                <a:ext uri="{FF2B5EF4-FFF2-40B4-BE49-F238E27FC236}">
                  <a16:creationId xmlns:a16="http://schemas.microsoft.com/office/drawing/2014/main" id="{05E00311-40A3-4E60-883F-94DF6A8BAEA7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55E08310-2ECF-44EF-BBFB-D4CA7EF26335}"/>
              </a:ext>
            </a:extLst>
          </p:cNvPr>
          <p:cNvGrpSpPr/>
          <p:nvPr/>
        </p:nvGrpSpPr>
        <p:grpSpPr>
          <a:xfrm>
            <a:off x="10493963" y="7403195"/>
            <a:ext cx="1676400" cy="667137"/>
            <a:chOff x="8486073" y="1434260"/>
            <a:chExt cx="1402604" cy="504279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B4D3C6C-30A8-4A95-B301-A3C5342827A8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6885B326-691D-4B11-ABE4-9B76D5C6C9EF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4A74D888-7F66-469D-9A7C-E1FD23883821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5536F1EB-D5F7-4C26-B42F-6FD59CCD8943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8D82DD3F-ED45-4494-91F8-22C08E5F43FD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4" name="사각형: 잘린 위쪽 모서리 193">
                <a:extLst>
                  <a:ext uri="{FF2B5EF4-FFF2-40B4-BE49-F238E27FC236}">
                    <a16:creationId xmlns:a16="http://schemas.microsoft.com/office/drawing/2014/main" id="{D24C84B0-7FD0-484B-9482-34199B440744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31F9F3C2-9FBA-4F24-ADD2-6BEF896A4105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E46A012-E23F-48FC-BEC0-BADAC77ED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840" y="1498837"/>
            <a:ext cx="1525316" cy="2511428"/>
          </a:xfrm>
          <a:prstGeom prst="rect">
            <a:avLst/>
          </a:prstGeom>
        </p:spPr>
      </p:pic>
      <p:sp>
        <p:nvSpPr>
          <p:cNvPr id="223" name="Object 6">
            <a:extLst>
              <a:ext uri="{FF2B5EF4-FFF2-40B4-BE49-F238E27FC236}">
                <a16:creationId xmlns:a16="http://schemas.microsoft.com/office/drawing/2014/main" id="{D51A4E1E-C0A3-4EAF-88D0-2ADF60CD7C4D}"/>
              </a:ext>
            </a:extLst>
          </p:cNvPr>
          <p:cNvSpPr txBox="1"/>
          <p:nvPr/>
        </p:nvSpPr>
        <p:spPr>
          <a:xfrm>
            <a:off x="4237949" y="1562100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기본 </a:t>
            </a:r>
            <a:r>
              <a:rPr lang="ko-KR" altLang="en-US" sz="4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스탯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CC9C81F-BD99-4368-83DB-753DFBD8717E}"/>
              </a:ext>
            </a:extLst>
          </p:cNvPr>
          <p:cNvSpPr txBox="1"/>
          <p:nvPr/>
        </p:nvSpPr>
        <p:spPr>
          <a:xfrm>
            <a:off x="4751883" y="2428968"/>
            <a:ext cx="46480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무기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두개의 권총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(10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칸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 발사 형태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일자형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최대 장전 수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3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시간이 지나면 투사체가 충전된다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2" name="Object 6">
            <a:extLst>
              <a:ext uri="{FF2B5EF4-FFF2-40B4-BE49-F238E27FC236}">
                <a16:creationId xmlns:a16="http://schemas.microsoft.com/office/drawing/2014/main" id="{B81A01C8-990E-4D25-988A-65E1F0DA8B61}"/>
              </a:ext>
            </a:extLst>
          </p:cNvPr>
          <p:cNvSpPr txBox="1"/>
          <p:nvPr/>
        </p:nvSpPr>
        <p:spPr>
          <a:xfrm>
            <a:off x="3951086" y="5503004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85DBDC6-2827-41A2-8E8F-B73AFE0BE57C}"/>
              </a:ext>
            </a:extLst>
          </p:cNvPr>
          <p:cNvSpPr txBox="1"/>
          <p:nvPr/>
        </p:nvSpPr>
        <p:spPr>
          <a:xfrm>
            <a:off x="4751882" y="6367671"/>
            <a:ext cx="56359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권총을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 발사 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공격을 적중하여 스킬을 충전할 수 있다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40" name="Object 6">
            <a:extLst>
              <a:ext uri="{FF2B5EF4-FFF2-40B4-BE49-F238E27FC236}">
                <a16:creationId xmlns:a16="http://schemas.microsoft.com/office/drawing/2014/main" id="{C8FF37C0-F0D0-4DB0-A5B1-5BC90FCE60E6}"/>
              </a:ext>
            </a:extLst>
          </p:cNvPr>
          <p:cNvSpPr txBox="1"/>
          <p:nvPr/>
        </p:nvSpPr>
        <p:spPr>
          <a:xfrm>
            <a:off x="4551675" y="7707856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 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E728410-5ECA-4FFE-92A4-0B5307DDCDF1}"/>
              </a:ext>
            </a:extLst>
          </p:cNvPr>
          <p:cNvSpPr txBox="1"/>
          <p:nvPr/>
        </p:nvSpPr>
        <p:spPr>
          <a:xfrm>
            <a:off x="4727629" y="8577471"/>
            <a:ext cx="54231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발의 권총을 연달아 발사한다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경로에 블록이 있으면 파괴한다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100" name="사각형: 잘린 위쪽 모서리 99">
            <a:extLst>
              <a:ext uri="{FF2B5EF4-FFF2-40B4-BE49-F238E27FC236}">
                <a16:creationId xmlns:a16="http://schemas.microsoft.com/office/drawing/2014/main" id="{7FA75712-6578-493C-A9DB-F542C3F11F1E}"/>
              </a:ext>
            </a:extLst>
          </p:cNvPr>
          <p:cNvSpPr/>
          <p:nvPr/>
        </p:nvSpPr>
        <p:spPr>
          <a:xfrm rot="5047954">
            <a:off x="13391690" y="5664384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잘린 위쪽 모서리 100">
            <a:extLst>
              <a:ext uri="{FF2B5EF4-FFF2-40B4-BE49-F238E27FC236}">
                <a16:creationId xmlns:a16="http://schemas.microsoft.com/office/drawing/2014/main" id="{8122267B-2F73-4ACA-84C2-CC5D1FA86708}"/>
              </a:ext>
            </a:extLst>
          </p:cNvPr>
          <p:cNvSpPr/>
          <p:nvPr/>
        </p:nvSpPr>
        <p:spPr>
          <a:xfrm rot="5016310">
            <a:off x="15386321" y="514130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잘린 위쪽 모서리 101">
            <a:extLst>
              <a:ext uri="{FF2B5EF4-FFF2-40B4-BE49-F238E27FC236}">
                <a16:creationId xmlns:a16="http://schemas.microsoft.com/office/drawing/2014/main" id="{0B1B6BFE-0818-4D5E-9FFC-69DB88411988}"/>
              </a:ext>
            </a:extLst>
          </p:cNvPr>
          <p:cNvSpPr/>
          <p:nvPr/>
        </p:nvSpPr>
        <p:spPr>
          <a:xfrm rot="5047954">
            <a:off x="14020490" y="5284530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잘린 위쪽 모서리 102">
            <a:extLst>
              <a:ext uri="{FF2B5EF4-FFF2-40B4-BE49-F238E27FC236}">
                <a16:creationId xmlns:a16="http://schemas.microsoft.com/office/drawing/2014/main" id="{478898ED-81A9-4506-B714-37B6CCEA06A9}"/>
              </a:ext>
            </a:extLst>
          </p:cNvPr>
          <p:cNvSpPr/>
          <p:nvPr/>
        </p:nvSpPr>
        <p:spPr>
          <a:xfrm rot="5016310">
            <a:off x="16116731" y="5286585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잘린 위쪽 모서리 103">
            <a:extLst>
              <a:ext uri="{FF2B5EF4-FFF2-40B4-BE49-F238E27FC236}">
                <a16:creationId xmlns:a16="http://schemas.microsoft.com/office/drawing/2014/main" id="{E2C5F76C-5C2C-4096-8009-7EDF2BCD4BC1}"/>
              </a:ext>
            </a:extLst>
          </p:cNvPr>
          <p:cNvSpPr/>
          <p:nvPr/>
        </p:nvSpPr>
        <p:spPr>
          <a:xfrm rot="5016310">
            <a:off x="17737233" y="8038651"/>
            <a:ext cx="228600" cy="473490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7D93A-7A3F-4392-BFBF-898AFD61282E}"/>
              </a:ext>
            </a:extLst>
          </p:cNvPr>
          <p:cNvSpPr txBox="1"/>
          <p:nvPr/>
        </p:nvSpPr>
        <p:spPr>
          <a:xfrm>
            <a:off x="12830520" y="3309927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조준 시 투사체의 경로가 표시됩니다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E88F7-898E-4303-9746-B605E38B4A92}"/>
              </a:ext>
            </a:extLst>
          </p:cNvPr>
          <p:cNvSpPr txBox="1"/>
          <p:nvPr/>
        </p:nvSpPr>
        <p:spPr>
          <a:xfrm>
            <a:off x="12326065" y="6351510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투사체는 보고 피할 수 있는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C566107-B9DB-42BE-84C0-38E660424AA5}"/>
              </a:ext>
            </a:extLst>
          </p:cNvPr>
          <p:cNvSpPr txBox="1"/>
          <p:nvPr/>
        </p:nvSpPr>
        <p:spPr>
          <a:xfrm>
            <a:off x="12422837" y="9219627"/>
            <a:ext cx="479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스킬 투사체는 비교적 빠른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8" name="그룹 1001">
            <a:extLst>
              <a:ext uri="{FF2B5EF4-FFF2-40B4-BE49-F238E27FC236}">
                <a16:creationId xmlns:a16="http://schemas.microsoft.com/office/drawing/2014/main" id="{637D552E-84C2-4F9F-970C-66F4AF6EADA7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09" name="Object 22">
              <a:extLst>
                <a:ext uri="{FF2B5EF4-FFF2-40B4-BE49-F238E27FC236}">
                  <a16:creationId xmlns:a16="http://schemas.microsoft.com/office/drawing/2014/main" id="{AAAE83A5-46B8-40C7-8CB5-5F1B7196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0" name="Object 6">
            <a:extLst>
              <a:ext uri="{FF2B5EF4-FFF2-40B4-BE49-F238E27FC236}">
                <a16:creationId xmlns:a16="http://schemas.microsoft.com/office/drawing/2014/main" id="{A9D8387F-4D08-48A1-A179-2DE6A89AD2D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1" name="Object 9">
            <a:extLst>
              <a:ext uri="{FF2B5EF4-FFF2-40B4-BE49-F238E27FC236}">
                <a16:creationId xmlns:a16="http://schemas.microsoft.com/office/drawing/2014/main" id="{3352312D-C6BF-4195-A84F-1386D9D320F4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589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795146" y="2662974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중앙의 보물상자에서 보석이 시간 마다 한 개씩 생성됩니다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C8FCC-A2BE-4D7A-8367-580D1DFB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86" y="1714500"/>
            <a:ext cx="2832588" cy="2288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FF114-2FEB-4D5E-89D7-17BB8AE62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70" y="4364316"/>
            <a:ext cx="2832588" cy="5321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8B6D7A-4A69-4FEA-8D4B-3773833EB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57700"/>
            <a:ext cx="685800" cy="7859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CEA119-BCE7-480D-86D8-1E931E2FF1C5}"/>
              </a:ext>
            </a:extLst>
          </p:cNvPr>
          <p:cNvSpPr/>
          <p:nvPr/>
        </p:nvSpPr>
        <p:spPr>
          <a:xfrm>
            <a:off x="6069333" y="4527492"/>
            <a:ext cx="394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795146" y="6286500"/>
            <a:ext cx="1022735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보석을 주울 수 있으며 플레이어가 획득한 보석만큼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플레이어의 머리 위에 보석의 개수가 표시됩니다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9DBB8312-142E-4C72-9AB1-FF6EF98790F5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7" name="Object 22">
              <a:extLst>
                <a:ext uri="{FF2B5EF4-FFF2-40B4-BE49-F238E27FC236}">
                  <a16:creationId xmlns:a16="http://schemas.microsoft.com/office/drawing/2014/main" id="{D95A9202-2AB3-4745-AB1D-78384415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3639E73-FBBF-41F4-A4A1-CB4773C4D6E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89FDF689-E233-4B4C-BEDB-50A9B5517DC3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992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924800" y="2662974"/>
            <a:ext cx="105156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상대 플레이어를 처치 할 수 있으며 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처치 당한 플레이어는 자신의 머리위에 표시된 개수의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절반만큼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죽은 자리에 보석을 떨어트립니다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924800" y="7005072"/>
            <a:ext cx="104928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보물상자에서 나오는 보석을 줍거나 상대 플레이어를 처치하여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보석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이상을 모은 상태에서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초를 버티면 승리합니다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44D66F-D9F8-4E38-871B-24F36C893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399775"/>
            <a:ext cx="3609054" cy="2743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AC79EA-7B10-4BEB-922C-17CBC8DD4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97" y="6089211"/>
            <a:ext cx="1143001" cy="13098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C8192F-587E-4E9E-B1EE-9231CE61078C}"/>
              </a:ext>
            </a:extLst>
          </p:cNvPr>
          <p:cNvSpPr/>
          <p:nvPr/>
        </p:nvSpPr>
        <p:spPr>
          <a:xfrm>
            <a:off x="5181027" y="6236310"/>
            <a:ext cx="96471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39E33A48-4589-44E0-B6D7-777EA11FFA95}"/>
              </a:ext>
            </a:extLst>
          </p:cNvPr>
          <p:cNvSpPr/>
          <p:nvPr/>
        </p:nvSpPr>
        <p:spPr>
          <a:xfrm>
            <a:off x="6679714" y="6134100"/>
            <a:ext cx="483086" cy="1063170"/>
          </a:xfrm>
          <a:prstGeom prst="upArrow">
            <a:avLst/>
          </a:prstGeom>
          <a:solidFill>
            <a:srgbClr val="9A57CD"/>
          </a:solidFill>
          <a:ln>
            <a:solidFill>
              <a:srgbClr val="3802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잘린 위쪽 모서리 9">
            <a:extLst>
              <a:ext uri="{FF2B5EF4-FFF2-40B4-BE49-F238E27FC236}">
                <a16:creationId xmlns:a16="http://schemas.microsoft.com/office/drawing/2014/main" id="{26984285-D358-48A5-AB92-74ADD019FD8D}"/>
              </a:ext>
            </a:extLst>
          </p:cNvPr>
          <p:cNvSpPr/>
          <p:nvPr/>
        </p:nvSpPr>
        <p:spPr>
          <a:xfrm>
            <a:off x="5501458" y="7734300"/>
            <a:ext cx="381000" cy="20501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잘린 위쪽 모서리 24">
            <a:extLst>
              <a:ext uri="{FF2B5EF4-FFF2-40B4-BE49-F238E27FC236}">
                <a16:creationId xmlns:a16="http://schemas.microsoft.com/office/drawing/2014/main" id="{ED143C47-065F-40EC-A5F1-135520BAD358}"/>
              </a:ext>
            </a:extLst>
          </p:cNvPr>
          <p:cNvSpPr/>
          <p:nvPr/>
        </p:nvSpPr>
        <p:spPr>
          <a:xfrm>
            <a:off x="5647570" y="7676708"/>
            <a:ext cx="102086" cy="5493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0756A5-626E-4E33-9F41-94CFBD2B903B}"/>
              </a:ext>
            </a:extLst>
          </p:cNvPr>
          <p:cNvGrpSpPr/>
          <p:nvPr/>
        </p:nvGrpSpPr>
        <p:grpSpPr>
          <a:xfrm>
            <a:off x="5029200" y="7887225"/>
            <a:ext cx="1338828" cy="1338828"/>
            <a:chOff x="5318942" y="7887225"/>
            <a:chExt cx="1338828" cy="133882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0F2CDE-1AA4-4CDC-A900-ED39672D0DF9}"/>
                </a:ext>
              </a:extLst>
            </p:cNvPr>
            <p:cNvSpPr/>
            <p:nvPr/>
          </p:nvSpPr>
          <p:spPr>
            <a:xfrm>
              <a:off x="5318942" y="7887225"/>
              <a:ext cx="1338828" cy="1338828"/>
            </a:xfrm>
            <a:prstGeom prst="ellipse">
              <a:avLst/>
            </a:prstGeom>
            <a:solidFill>
              <a:srgbClr val="F7C30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6AE6326-8A4B-4A9C-BB7E-3B8ECD32B8E0}"/>
                </a:ext>
              </a:extLst>
            </p:cNvPr>
            <p:cNvSpPr/>
            <p:nvPr/>
          </p:nvSpPr>
          <p:spPr>
            <a:xfrm>
              <a:off x="5452440" y="8020723"/>
              <a:ext cx="1071831" cy="10718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746C2DA-0A76-4674-B292-C6809FCC31C9}"/>
              </a:ext>
            </a:extLst>
          </p:cNvPr>
          <p:cNvSpPr/>
          <p:nvPr/>
        </p:nvSpPr>
        <p:spPr>
          <a:xfrm>
            <a:off x="5645221" y="8510266"/>
            <a:ext cx="115413" cy="115413"/>
          </a:xfrm>
          <a:prstGeom prst="ellipse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3E3D8EFA-FC9E-4722-B075-16712C599DF6}"/>
              </a:ext>
            </a:extLst>
          </p:cNvPr>
          <p:cNvSpPr/>
          <p:nvPr/>
        </p:nvSpPr>
        <p:spPr>
          <a:xfrm>
            <a:off x="5654216" y="8094660"/>
            <a:ext cx="95440" cy="345001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C7FE78F2-4E08-4157-B85A-9EE628211265}"/>
              </a:ext>
            </a:extLst>
          </p:cNvPr>
          <p:cNvSpPr/>
          <p:nvPr/>
        </p:nvSpPr>
        <p:spPr>
          <a:xfrm rot="8100000">
            <a:off x="5847943" y="8610011"/>
            <a:ext cx="79913" cy="280047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CB15DF-B5F5-4F0A-AE7E-A6BA73C672F2}"/>
              </a:ext>
            </a:extLst>
          </p:cNvPr>
          <p:cNvSpPr/>
          <p:nvPr/>
        </p:nvSpPr>
        <p:spPr>
          <a:xfrm>
            <a:off x="6252152" y="8020723"/>
            <a:ext cx="143494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15s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4B3388C9-1EAF-4A8D-9B17-83B534A8CEAA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29" name="Object 22">
              <a:extLst>
                <a:ext uri="{FF2B5EF4-FFF2-40B4-BE49-F238E27FC236}">
                  <a16:creationId xmlns:a16="http://schemas.microsoft.com/office/drawing/2014/main" id="{146E296C-095D-4297-BD23-E1396F313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3E0CA3F0-6811-479A-B359-99D1123A32B7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84E7281E-EAFB-4DB9-873A-6F54221367DF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857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99500A-C3B9-4346-9E32-8AE07A36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1" y="2353511"/>
            <a:ext cx="12158331" cy="684566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F88C1D-97FA-4466-B0AE-9E4016D355D4}"/>
              </a:ext>
            </a:extLst>
          </p:cNvPr>
          <p:cNvGrpSpPr/>
          <p:nvPr/>
        </p:nvGrpSpPr>
        <p:grpSpPr>
          <a:xfrm>
            <a:off x="10195328" y="3882657"/>
            <a:ext cx="1912501" cy="1269079"/>
            <a:chOff x="5366158" y="1489370"/>
            <a:chExt cx="1459686" cy="968604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85F45B1-F246-4D9A-8ABC-D333E788CEA5}"/>
                </a:ext>
              </a:extLst>
            </p:cNvPr>
            <p:cNvSpPr/>
            <p:nvPr/>
          </p:nvSpPr>
          <p:spPr>
            <a:xfrm>
              <a:off x="5366158" y="2011541"/>
              <a:ext cx="1459684" cy="2516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52390A0-F55A-4DAD-BBDC-1A247E0C241E}"/>
                </a:ext>
              </a:extLst>
            </p:cNvPr>
            <p:cNvSpPr/>
            <p:nvPr/>
          </p:nvSpPr>
          <p:spPr>
            <a:xfrm>
              <a:off x="5366158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0F6B945-F015-4083-98C6-2FA6BC21DD5A}"/>
                </a:ext>
              </a:extLst>
            </p:cNvPr>
            <p:cNvSpPr/>
            <p:nvPr/>
          </p:nvSpPr>
          <p:spPr>
            <a:xfrm>
              <a:off x="5852720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209F532-029E-4BDA-889A-6FB725326137}"/>
                </a:ext>
              </a:extLst>
            </p:cNvPr>
            <p:cNvSpPr/>
            <p:nvPr/>
          </p:nvSpPr>
          <p:spPr>
            <a:xfrm>
              <a:off x="6339282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687A939-7146-483A-82B9-D84BE12C1711}"/>
                </a:ext>
              </a:extLst>
            </p:cNvPr>
            <p:cNvSpPr/>
            <p:nvPr/>
          </p:nvSpPr>
          <p:spPr>
            <a:xfrm>
              <a:off x="5375713" y="2026283"/>
              <a:ext cx="1432800" cy="115278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B558E11-2374-4995-AE66-FE2B7CEE8163}"/>
                </a:ext>
              </a:extLst>
            </p:cNvPr>
            <p:cNvSpPr/>
            <p:nvPr/>
          </p:nvSpPr>
          <p:spPr>
            <a:xfrm>
              <a:off x="5378400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8D8FD76-E96A-47C6-B807-2DE8730D9D57}"/>
                </a:ext>
              </a:extLst>
            </p:cNvPr>
            <p:cNvSpPr/>
            <p:nvPr/>
          </p:nvSpPr>
          <p:spPr>
            <a:xfrm>
              <a:off x="5864962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97BD7DA-E005-4124-9CE1-64B2431597E9}"/>
                </a:ext>
              </a:extLst>
            </p:cNvPr>
            <p:cNvSpPr/>
            <p:nvPr/>
          </p:nvSpPr>
          <p:spPr>
            <a:xfrm>
              <a:off x="6351524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3F01AC-FF23-46E7-A25F-2E028A82B4A5}"/>
                </a:ext>
              </a:extLst>
            </p:cNvPr>
            <p:cNvSpPr/>
            <p:nvPr/>
          </p:nvSpPr>
          <p:spPr>
            <a:xfrm>
              <a:off x="5729528" y="1838322"/>
              <a:ext cx="720866" cy="4463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2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5030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0528A43-C729-43D0-A218-0A036D127C14}"/>
                </a:ext>
              </a:extLst>
            </p:cNvPr>
            <p:cNvSpPr/>
            <p:nvPr/>
          </p:nvSpPr>
          <p:spPr>
            <a:xfrm>
              <a:off x="5565969" y="1489370"/>
              <a:ext cx="1002264" cy="4933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Player1</a:t>
              </a:r>
              <a:endPara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624340-E9B4-4010-9FC7-44C450A95A02}"/>
              </a:ext>
            </a:extLst>
          </p:cNvPr>
          <p:cNvGrpSpPr/>
          <p:nvPr/>
        </p:nvGrpSpPr>
        <p:grpSpPr>
          <a:xfrm>
            <a:off x="10195328" y="5165298"/>
            <a:ext cx="1912498" cy="110287"/>
            <a:chOff x="5360835" y="1797013"/>
            <a:chExt cx="1459684" cy="84175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C2C3653-2DF3-4DF2-8593-AC768C03F626}"/>
                </a:ext>
              </a:extLst>
            </p:cNvPr>
            <p:cNvSpPr/>
            <p:nvPr/>
          </p:nvSpPr>
          <p:spPr>
            <a:xfrm>
              <a:off x="5360835" y="1797013"/>
              <a:ext cx="1459684" cy="8417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97FE93B-269B-47B1-817D-A2742AADB874}"/>
                </a:ext>
              </a:extLst>
            </p:cNvPr>
            <p:cNvGrpSpPr/>
            <p:nvPr/>
          </p:nvGrpSpPr>
          <p:grpSpPr>
            <a:xfrm>
              <a:off x="5360835" y="1797013"/>
              <a:ext cx="1037584" cy="84175"/>
              <a:chOff x="5360835" y="1797013"/>
              <a:chExt cx="1459684" cy="84175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EA5400C-8788-464B-93AC-463646D917FB}"/>
                  </a:ext>
                </a:extLst>
              </p:cNvPr>
              <p:cNvSpPr/>
              <p:nvPr/>
            </p:nvSpPr>
            <p:spPr>
              <a:xfrm>
                <a:off x="5360835" y="1797013"/>
                <a:ext cx="1459684" cy="84175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B631ACB4-D932-4B53-9DC2-3E52E5EB8CA7}"/>
                  </a:ext>
                </a:extLst>
              </p:cNvPr>
              <p:cNvSpPr/>
              <p:nvPr/>
            </p:nvSpPr>
            <p:spPr>
              <a:xfrm>
                <a:off x="5374277" y="1803016"/>
                <a:ext cx="1432800" cy="45719"/>
              </a:xfrm>
              <a:prstGeom prst="roundRect">
                <a:avLst/>
              </a:prstGeom>
              <a:solidFill>
                <a:srgbClr val="F09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사각형: 둥근 대각선 방향 모서리 62">
            <a:extLst>
              <a:ext uri="{FF2B5EF4-FFF2-40B4-BE49-F238E27FC236}">
                <a16:creationId xmlns:a16="http://schemas.microsoft.com/office/drawing/2014/main" id="{CA16B4BA-CB13-48C6-BE64-6F1EC6BD8256}"/>
              </a:ext>
            </a:extLst>
          </p:cNvPr>
          <p:cNvSpPr/>
          <p:nvPr/>
        </p:nvSpPr>
        <p:spPr>
          <a:xfrm>
            <a:off x="5812255" y="2833960"/>
            <a:ext cx="914401" cy="338446"/>
          </a:xfrm>
          <a:prstGeom prst="round2Diag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대각선 방향 모서리 72">
            <a:extLst>
              <a:ext uri="{FF2B5EF4-FFF2-40B4-BE49-F238E27FC236}">
                <a16:creationId xmlns:a16="http://schemas.microsoft.com/office/drawing/2014/main" id="{1BCCA1B5-6A37-419F-BCC1-5CD792258FC5}"/>
              </a:ext>
            </a:extLst>
          </p:cNvPr>
          <p:cNvSpPr/>
          <p:nvPr/>
        </p:nvSpPr>
        <p:spPr>
          <a:xfrm>
            <a:off x="15601116" y="2841867"/>
            <a:ext cx="1034505" cy="338446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8F9DFCC-4407-43E5-BD41-19EA1FB98B12}"/>
              </a:ext>
            </a:extLst>
          </p:cNvPr>
          <p:cNvSpPr/>
          <p:nvPr/>
        </p:nvSpPr>
        <p:spPr>
          <a:xfrm>
            <a:off x="10656513" y="2492106"/>
            <a:ext cx="914400" cy="427663"/>
          </a:xfrm>
          <a:prstGeom prst="round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1FB603A-376B-41E4-89CC-EBC1520D9A21}"/>
              </a:ext>
            </a:extLst>
          </p:cNvPr>
          <p:cNvSpPr/>
          <p:nvPr/>
        </p:nvSpPr>
        <p:spPr>
          <a:xfrm>
            <a:off x="10879014" y="2444327"/>
            <a:ext cx="4331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</a:t>
            </a:r>
            <a:r>
              <a:rPr lang="en-US" altLang="ko-KR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4</a:t>
            </a:r>
            <a:endParaRPr lang="en-US" altLang="ko-KR" sz="28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B306637-A5D3-47B7-BEDE-E64DBC1BC490}"/>
              </a:ext>
            </a:extLst>
          </p:cNvPr>
          <p:cNvSpPr/>
          <p:nvPr/>
        </p:nvSpPr>
        <p:spPr>
          <a:xfrm>
            <a:off x="14711827" y="3413477"/>
            <a:ext cx="941283" cy="461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Enemy1</a:t>
            </a:r>
            <a:endParaRPr lang="en-US" altLang="ko-KR" sz="2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1DDCD81-A54F-4C70-B7C1-0B1C640B5A2B}"/>
              </a:ext>
            </a:extLst>
          </p:cNvPr>
          <p:cNvSpPr/>
          <p:nvPr/>
        </p:nvSpPr>
        <p:spPr>
          <a:xfrm>
            <a:off x="14724528" y="3872131"/>
            <a:ext cx="1178775" cy="2448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7D7B2A-9716-4BE8-81CD-D0D102988962}"/>
              </a:ext>
            </a:extLst>
          </p:cNvPr>
          <p:cNvGrpSpPr/>
          <p:nvPr/>
        </p:nvGrpSpPr>
        <p:grpSpPr>
          <a:xfrm>
            <a:off x="14482995" y="3872131"/>
            <a:ext cx="788729" cy="244881"/>
            <a:chOff x="3813362" y="1396459"/>
            <a:chExt cx="851556" cy="146820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7CEF91FC-B032-4AC4-A57D-20D80D427575}"/>
                </a:ext>
              </a:extLst>
            </p:cNvPr>
            <p:cNvSpPr/>
            <p:nvPr/>
          </p:nvSpPr>
          <p:spPr>
            <a:xfrm>
              <a:off x="3813362" y="1396459"/>
              <a:ext cx="851556" cy="14682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FCF1C434-1938-42F6-8A64-9DFC7F826EA5}"/>
                </a:ext>
              </a:extLst>
            </p:cNvPr>
            <p:cNvSpPr/>
            <p:nvPr/>
          </p:nvSpPr>
          <p:spPr>
            <a:xfrm>
              <a:off x="3825966" y="1412663"/>
              <a:ext cx="835871" cy="67251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7DCA2A-485C-4752-BAFF-06C9923C754F}"/>
              </a:ext>
            </a:extLst>
          </p:cNvPr>
          <p:cNvSpPr/>
          <p:nvPr/>
        </p:nvSpPr>
        <p:spPr>
          <a:xfrm>
            <a:off x="14859304" y="3730257"/>
            <a:ext cx="6463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257</a:t>
            </a:r>
            <a:r>
              <a:rPr lang="en-US" altLang="ko-KR" sz="20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0</a:t>
            </a:r>
            <a:endParaRPr lang="en-US" altLang="ko-KR" sz="1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0D0247F-54F6-43A3-90C1-124AE4BBE430}"/>
              </a:ext>
            </a:extLst>
          </p:cNvPr>
          <p:cNvSpPr/>
          <p:nvPr/>
        </p:nvSpPr>
        <p:spPr>
          <a:xfrm>
            <a:off x="9771323" y="4142509"/>
            <a:ext cx="685800" cy="1606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BF8C41C-FFCF-4682-9920-58D855E76717}"/>
              </a:ext>
            </a:extLst>
          </p:cNvPr>
          <p:cNvSpPr/>
          <p:nvPr/>
        </p:nvSpPr>
        <p:spPr>
          <a:xfrm>
            <a:off x="14249400" y="3596757"/>
            <a:ext cx="513261" cy="14169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A69D32A-99FB-4185-BF82-F19ADC09ECD4}"/>
              </a:ext>
            </a:extLst>
          </p:cNvPr>
          <p:cNvSpPr/>
          <p:nvPr/>
        </p:nvSpPr>
        <p:spPr>
          <a:xfrm>
            <a:off x="14070955" y="3946420"/>
            <a:ext cx="381000" cy="12725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C4F5B52-BABD-4D99-B728-29098507B5E0}"/>
              </a:ext>
            </a:extLst>
          </p:cNvPr>
          <p:cNvSpPr/>
          <p:nvPr/>
        </p:nvSpPr>
        <p:spPr>
          <a:xfrm>
            <a:off x="9595694" y="4634238"/>
            <a:ext cx="533401" cy="167317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95F6FFF-BDC2-47B4-8EA0-4EE9512C2BED}"/>
              </a:ext>
            </a:extLst>
          </p:cNvPr>
          <p:cNvSpPr/>
          <p:nvPr/>
        </p:nvSpPr>
        <p:spPr>
          <a:xfrm>
            <a:off x="9595696" y="4933614"/>
            <a:ext cx="533400" cy="1524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6012777-219D-43CA-8377-1AD29B329ECA}"/>
              </a:ext>
            </a:extLst>
          </p:cNvPr>
          <p:cNvSpPr/>
          <p:nvPr/>
        </p:nvSpPr>
        <p:spPr>
          <a:xfrm rot="5400000">
            <a:off x="10833111" y="20943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58E26F31-01B6-4A85-8267-9C4E8F333406}"/>
              </a:ext>
            </a:extLst>
          </p:cNvPr>
          <p:cNvSpPr/>
          <p:nvPr/>
        </p:nvSpPr>
        <p:spPr>
          <a:xfrm rot="5400000">
            <a:off x="5948021" y="22848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CC1ACE7-9833-4310-80BC-90D399ECE783}"/>
              </a:ext>
            </a:extLst>
          </p:cNvPr>
          <p:cNvSpPr/>
          <p:nvPr/>
        </p:nvSpPr>
        <p:spPr>
          <a:xfrm rot="5400000">
            <a:off x="15848767" y="23229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17A3F857-4909-48D3-9BB9-CC1F3E776A4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EC9EAB4B-2B3A-49B1-A688-3EE33DB8ED1B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A1577-3447-406F-93F9-4C10ED756F2B}"/>
              </a:ext>
            </a:extLst>
          </p:cNvPr>
          <p:cNvSpPr txBox="1"/>
          <p:nvPr/>
        </p:nvSpPr>
        <p:spPr>
          <a:xfrm>
            <a:off x="8010061" y="40350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이름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B46635-9879-461F-A55C-8D7A7631ECD0}"/>
              </a:ext>
            </a:extLst>
          </p:cNvPr>
          <p:cNvSpPr txBox="1"/>
          <p:nvPr/>
        </p:nvSpPr>
        <p:spPr>
          <a:xfrm>
            <a:off x="12246395" y="3482547"/>
            <a:ext cx="239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이름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E4E4571-1D4A-4BB9-AE89-4058815F85F8}"/>
              </a:ext>
            </a:extLst>
          </p:cNvPr>
          <p:cNvSpPr txBox="1"/>
          <p:nvPr/>
        </p:nvSpPr>
        <p:spPr>
          <a:xfrm>
            <a:off x="12233440" y="3818437"/>
            <a:ext cx="208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F3AEDB-CEEB-4397-8B42-D3038090110E}"/>
              </a:ext>
            </a:extLst>
          </p:cNvPr>
          <p:cNvSpPr txBox="1"/>
          <p:nvPr/>
        </p:nvSpPr>
        <p:spPr>
          <a:xfrm>
            <a:off x="8077200" y="44922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74F623-F07F-436A-A89E-0D2E88216011}"/>
              </a:ext>
            </a:extLst>
          </p:cNvPr>
          <p:cNvSpPr txBox="1"/>
          <p:nvPr/>
        </p:nvSpPr>
        <p:spPr>
          <a:xfrm>
            <a:off x="8610600" y="485414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탄창 수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B262EF-0AE0-4810-9DFD-863F5E634440}"/>
              </a:ext>
            </a:extLst>
          </p:cNvPr>
          <p:cNvSpPr txBox="1"/>
          <p:nvPr/>
        </p:nvSpPr>
        <p:spPr>
          <a:xfrm>
            <a:off x="8262194" y="5365074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스킬 게이지</a:t>
            </a:r>
          </a:p>
        </p:txBody>
      </p:sp>
      <p:sp>
        <p:nvSpPr>
          <p:cNvPr id="3" name="화살표: 위로 굽음 2">
            <a:extLst>
              <a:ext uri="{FF2B5EF4-FFF2-40B4-BE49-F238E27FC236}">
                <a16:creationId xmlns:a16="http://schemas.microsoft.com/office/drawing/2014/main" id="{DC497A59-27B4-48C1-8905-5DF1BDF3A46F}"/>
              </a:ext>
            </a:extLst>
          </p:cNvPr>
          <p:cNvSpPr/>
          <p:nvPr/>
        </p:nvSpPr>
        <p:spPr>
          <a:xfrm>
            <a:off x="9753600" y="5297161"/>
            <a:ext cx="627323" cy="287364"/>
          </a:xfrm>
          <a:prstGeom prst="bentUp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C86C25-489D-44D7-BA9D-E84124EF6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74" y="2511057"/>
            <a:ext cx="680326" cy="779644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EB9EC0-B7ED-4D3B-B974-5FDA451F7F6A}"/>
              </a:ext>
            </a:extLst>
          </p:cNvPr>
          <p:cNvSpPr/>
          <p:nvPr/>
        </p:nvSpPr>
        <p:spPr>
          <a:xfrm>
            <a:off x="5491569" y="2584049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554EF90E-B1D7-44AF-B98B-962FC40AD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990" y="2468104"/>
            <a:ext cx="680326" cy="779644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7E2AA06B-9CE3-40C5-ADC3-71E77EF6720C}"/>
              </a:ext>
            </a:extLst>
          </p:cNvPr>
          <p:cNvSpPr/>
          <p:nvPr/>
        </p:nvSpPr>
        <p:spPr>
          <a:xfrm>
            <a:off x="16331571" y="2547892"/>
            <a:ext cx="3946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A477B56-7211-4EFA-9CAD-158C6FB5A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089" y="3331613"/>
            <a:ext cx="680326" cy="779644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2CB3D-6D84-492F-A27E-FC8AF438BE09}"/>
              </a:ext>
            </a:extLst>
          </p:cNvPr>
          <p:cNvSpPr/>
          <p:nvPr/>
        </p:nvSpPr>
        <p:spPr>
          <a:xfrm>
            <a:off x="10822984" y="3403181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65D29AD4-6151-401A-A6A6-7286884A583E}"/>
              </a:ext>
            </a:extLst>
          </p:cNvPr>
          <p:cNvSpPr/>
          <p:nvPr/>
        </p:nvSpPr>
        <p:spPr>
          <a:xfrm>
            <a:off x="10156804" y="3593877"/>
            <a:ext cx="465862" cy="15672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2AF98F-564C-405C-90D3-33D01ECDE11F}"/>
              </a:ext>
            </a:extLst>
          </p:cNvPr>
          <p:cNvSpPr txBox="1"/>
          <p:nvPr/>
        </p:nvSpPr>
        <p:spPr>
          <a:xfrm>
            <a:off x="8077200" y="3501657"/>
            <a:ext cx="217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798C4390-CFD3-454A-8717-C9009AFFF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219" y="3009937"/>
            <a:ext cx="437181" cy="50100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BBFEDB-45F4-4FDD-9CE5-0B37015C61D7}"/>
              </a:ext>
            </a:extLst>
          </p:cNvPr>
          <p:cNvSpPr/>
          <p:nvPr/>
        </p:nvSpPr>
        <p:spPr>
          <a:xfrm>
            <a:off x="15047004" y="3042207"/>
            <a:ext cx="25361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1F7F29-3E47-4336-8088-3FBBD1D4BD7E}"/>
              </a:ext>
            </a:extLst>
          </p:cNvPr>
          <p:cNvSpPr txBox="1"/>
          <p:nvPr/>
        </p:nvSpPr>
        <p:spPr>
          <a:xfrm>
            <a:off x="12237214" y="3101547"/>
            <a:ext cx="239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수</a:t>
            </a:r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860B1710-1374-47F8-8832-A9FAEF9FDD79}"/>
              </a:ext>
            </a:extLst>
          </p:cNvPr>
          <p:cNvSpPr/>
          <p:nvPr/>
        </p:nvSpPr>
        <p:spPr>
          <a:xfrm>
            <a:off x="14581840" y="3210773"/>
            <a:ext cx="291952" cy="146676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D9AD501-2A83-485C-BB8E-D878069E066A}"/>
              </a:ext>
            </a:extLst>
          </p:cNvPr>
          <p:cNvSpPr txBox="1"/>
          <p:nvPr/>
        </p:nvSpPr>
        <p:spPr>
          <a:xfrm>
            <a:off x="9415273" y="1562100"/>
            <a:ext cx="347260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10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 이상일 때 카운트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01E6E52-A65E-4216-A712-BA411F49175B}"/>
              </a:ext>
            </a:extLst>
          </p:cNvPr>
          <p:cNvSpPr txBox="1"/>
          <p:nvPr/>
        </p:nvSpPr>
        <p:spPr>
          <a:xfrm>
            <a:off x="5145798" y="176324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65EF94-53A4-45A5-AE0A-A50923A0D37B}"/>
              </a:ext>
            </a:extLst>
          </p:cNvPr>
          <p:cNvSpPr txBox="1"/>
          <p:nvPr/>
        </p:nvSpPr>
        <p:spPr>
          <a:xfrm>
            <a:off x="14859000" y="189605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보석 수</a:t>
            </a:r>
          </a:p>
        </p:txBody>
      </p: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972800" y="816006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3738544" y="8267762"/>
            <a:ext cx="3809996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3890944" y="7983629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세로     최대높이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978849" y="5016409"/>
            <a:ext cx="2981303" cy="2057400"/>
            <a:chOff x="14229207" y="2019300"/>
            <a:chExt cx="2981303" cy="2057400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799" y="2572199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5cm</a:t>
              </a:r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5B1563B5-2792-4AB3-87D9-D1F5599B40A9}"/>
              </a:ext>
            </a:extLst>
          </p:cNvPr>
          <p:cNvSpPr txBox="1"/>
          <p:nvPr/>
        </p:nvSpPr>
        <p:spPr>
          <a:xfrm>
            <a:off x="16751642" y="6712627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A1DD00F0-4450-4495-AC63-DF2118ED4E02}"/>
              </a:ext>
            </a:extLst>
          </p:cNvPr>
          <p:cNvSpPr txBox="1"/>
          <p:nvPr/>
        </p:nvSpPr>
        <p:spPr>
          <a:xfrm>
            <a:off x="15260989" y="7095902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6B2F3C92-88D0-4890-A58A-674A830502E3}"/>
              </a:ext>
            </a:extLst>
          </p:cNvPr>
          <p:cNvSpPr txBox="1"/>
          <p:nvPr/>
        </p:nvSpPr>
        <p:spPr>
          <a:xfrm>
            <a:off x="10972800" y="5753891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블록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DAACB2E-E69B-42A9-85EA-A306B05E974A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9C3EBFDD-3EF5-4962-B63C-195EEA5652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F7715519-6D31-45B4-A111-C5AF02E7133C}"/>
              </a:ext>
            </a:extLst>
          </p:cNvPr>
          <p:cNvSpPr txBox="1"/>
          <p:nvPr/>
        </p:nvSpPr>
        <p:spPr>
          <a:xfrm>
            <a:off x="12853282" y="8946130"/>
            <a:ext cx="4695258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105 X 165 X 30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37975771-FBDE-4E25-8054-06C50FFC9A02}"/>
              </a:ext>
            </a:extLst>
          </p:cNvPr>
          <p:cNvSpPr txBox="1"/>
          <p:nvPr/>
        </p:nvSpPr>
        <p:spPr>
          <a:xfrm>
            <a:off x="17301287" y="8878194"/>
            <a:ext cx="735119" cy="3391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(cm)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4B684726-3A40-429D-B87E-B5507F20F3F2}"/>
              </a:ext>
            </a:extLst>
          </p:cNvPr>
          <p:cNvSpPr txBox="1"/>
          <p:nvPr/>
        </p:nvSpPr>
        <p:spPr>
          <a:xfrm>
            <a:off x="17285364" y="8317076"/>
            <a:ext cx="1056267" cy="255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(block)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BDBFA-2F52-43BF-A776-611115BB9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55" y="1015881"/>
            <a:ext cx="1765897" cy="315886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26B4A5-766B-49EC-9DFE-97A911700CAB}"/>
              </a:ext>
            </a:extLst>
          </p:cNvPr>
          <p:cNvCxnSpPr>
            <a:cxnSpLocks/>
          </p:cNvCxnSpPr>
          <p:nvPr/>
        </p:nvCxnSpPr>
        <p:spPr>
          <a:xfrm>
            <a:off x="16992946" y="981753"/>
            <a:ext cx="0" cy="29337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6">
            <a:extLst>
              <a:ext uri="{FF2B5EF4-FFF2-40B4-BE49-F238E27FC236}">
                <a16:creationId xmlns:a16="http://schemas.microsoft.com/office/drawing/2014/main" id="{44654E4C-087A-4DD3-A107-7534AADC05FE}"/>
              </a:ext>
            </a:extLst>
          </p:cNvPr>
          <p:cNvSpPr txBox="1"/>
          <p:nvPr/>
        </p:nvSpPr>
        <p:spPr>
          <a:xfrm>
            <a:off x="17069153" y="2209516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9cm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2A4F08-3D76-4274-BD08-59C7015FADC3}"/>
              </a:ext>
            </a:extLst>
          </p:cNvPr>
          <p:cNvCxnSpPr>
            <a:cxnSpLocks/>
          </p:cNvCxnSpPr>
          <p:nvPr/>
        </p:nvCxnSpPr>
        <p:spPr>
          <a:xfrm flipH="1">
            <a:off x="16535753" y="3965161"/>
            <a:ext cx="457200" cy="4572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6">
            <a:extLst>
              <a:ext uri="{FF2B5EF4-FFF2-40B4-BE49-F238E27FC236}">
                <a16:creationId xmlns:a16="http://schemas.microsoft.com/office/drawing/2014/main" id="{40F699D6-27EA-490B-9FA5-FE89D3930BB5}"/>
              </a:ext>
            </a:extLst>
          </p:cNvPr>
          <p:cNvSpPr txBox="1"/>
          <p:nvPr/>
        </p:nvSpPr>
        <p:spPr>
          <a:xfrm>
            <a:off x="16742892" y="4104294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A86103-FD59-481A-8E69-FA707FBEA15C}"/>
              </a:ext>
            </a:extLst>
          </p:cNvPr>
          <p:cNvCxnSpPr>
            <a:cxnSpLocks/>
          </p:cNvCxnSpPr>
          <p:nvPr/>
        </p:nvCxnSpPr>
        <p:spPr>
          <a:xfrm flipH="1">
            <a:off x="14998456" y="4422361"/>
            <a:ext cx="1467993" cy="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bject 6">
            <a:extLst>
              <a:ext uri="{FF2B5EF4-FFF2-40B4-BE49-F238E27FC236}">
                <a16:creationId xmlns:a16="http://schemas.microsoft.com/office/drawing/2014/main" id="{7721F7FE-6F53-4E5F-891D-5B007F11272A}"/>
              </a:ext>
            </a:extLst>
          </p:cNvPr>
          <p:cNvSpPr txBox="1"/>
          <p:nvPr/>
        </p:nvSpPr>
        <p:spPr>
          <a:xfrm>
            <a:off x="15280596" y="4429455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7B237175-E8DA-4ACD-BBA1-584683953ACC}"/>
              </a:ext>
            </a:extLst>
          </p:cNvPr>
          <p:cNvSpPr txBox="1"/>
          <p:nvPr/>
        </p:nvSpPr>
        <p:spPr>
          <a:xfrm>
            <a:off x="10972800" y="2500087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CA07BD-E5C0-4830-B345-34E82C99A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6" y="1468317"/>
            <a:ext cx="5008223" cy="78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14252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192406" y="2651634"/>
            <a:ext cx="4389343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5388418" y="2651634"/>
            <a:ext cx="4140877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6928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개인별 </a:t>
            </a:r>
            <a:b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561A-8940-4C16-A116-AB38355B721C}"/>
              </a:ext>
            </a:extLst>
          </p:cNvPr>
          <p:cNvSpPr txBox="1"/>
          <p:nvPr/>
        </p:nvSpPr>
        <p:spPr>
          <a:xfrm>
            <a:off x="4585316" y="2657508"/>
            <a:ext cx="5747086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3DGP-1,2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네트워크게임 프로그래밍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디자인패턴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BAC8-6F58-4F75-9C02-A7405A08AE7B}"/>
              </a:ext>
            </a:extLst>
          </p:cNvPr>
          <p:cNvSpPr txBox="1"/>
          <p:nvPr/>
        </p:nvSpPr>
        <p:spPr>
          <a:xfrm>
            <a:off x="11438995" y="2657508"/>
            <a:ext cx="5896165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게임 프로그래밍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 3D</a:t>
            </a:r>
          </a:p>
        </p:txBody>
      </p:sp>
      <p:pic>
        <p:nvPicPr>
          <p:cNvPr id="16" name="Object 22">
            <a:extLst>
              <a:ext uri="{FF2B5EF4-FFF2-40B4-BE49-F238E27FC236}">
                <a16:creationId xmlns:a16="http://schemas.microsoft.com/office/drawing/2014/main" id="{126244FF-B2E8-469C-BA87-FE19336CABF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0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 및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조작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28" name="Object 6">
            <a:extLst>
              <a:ext uri="{FF2B5EF4-FFF2-40B4-BE49-F238E27FC236}">
                <a16:creationId xmlns:a16="http://schemas.microsoft.com/office/drawing/2014/main" id="{B3CB166A-B363-4C32-BD79-76F6A33F8CF1}"/>
              </a:ext>
            </a:extLst>
          </p:cNvPr>
          <p:cNvSpPr txBox="1"/>
          <p:nvPr/>
        </p:nvSpPr>
        <p:spPr>
          <a:xfrm>
            <a:off x="4572000" y="495300"/>
            <a:ext cx="12954000" cy="3962400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ts val="6100"/>
              </a:lnSpc>
              <a:spcBef>
                <a:spcPts val="1800"/>
              </a:spcBef>
            </a:pPr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</a:t>
            </a:r>
            <a:r>
              <a:rPr lang="en-US" altLang="ko-KR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</a:t>
            </a:r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en-US" altLang="ko-KR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TPS </a:t>
            </a:r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대전</a:t>
            </a:r>
            <a:r>
              <a:rPr lang="en-US" altLang="ko-KR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>
              <a:lnSpc>
                <a:spcPts val="6100"/>
              </a:lnSpc>
              <a:spcBef>
                <a:spcPts val="1800"/>
              </a:spcBef>
            </a:pPr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목적</a:t>
            </a:r>
            <a:r>
              <a:rPr lang="en-US" altLang="ko-KR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 </a:t>
            </a:r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상대를 견제하며 보석을 획득하는 것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>
              <a:lnSpc>
                <a:spcPts val="6100"/>
              </a:lnSpc>
              <a:spcBef>
                <a:spcPts val="1800"/>
              </a:spcBef>
            </a:pPr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최종 승리</a:t>
            </a:r>
            <a:r>
              <a:rPr lang="en-US" altLang="ko-KR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 </a:t>
            </a:r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보석을 </a:t>
            </a:r>
            <a:r>
              <a:rPr lang="en-US" altLang="ko-KR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10</a:t>
            </a:r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 이상 먹고 살아남기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>
              <a:lnSpc>
                <a:spcPts val="6100"/>
              </a:lnSpc>
              <a:spcBef>
                <a:spcPts val="1800"/>
              </a:spcBef>
            </a:pPr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플레이 방식</a:t>
            </a:r>
            <a:r>
              <a:rPr lang="en-US" altLang="ko-KR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 1 vs 1,  2</a:t>
            </a:r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인 대전 게임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23B50B-925D-4C76-AE89-8925FB0E6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60" y="4450080"/>
            <a:ext cx="7283992" cy="448651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64B3676-080F-4BF8-A34E-A57D2D358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0" y="5931288"/>
            <a:ext cx="7643131" cy="42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85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876800" y="2581418"/>
            <a:ext cx="14097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 패턴을 적용하여 프레임워크 제작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제작되어 있는 모델의 구조를 파악 후 애니메이션 적용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36ECBD-1D29-4167-8B21-3F4F4199EBFB}"/>
              </a:ext>
            </a:extLst>
          </p:cNvPr>
          <p:cNvGrpSpPr/>
          <p:nvPr/>
        </p:nvGrpSpPr>
        <p:grpSpPr>
          <a:xfrm>
            <a:off x="4495800" y="5818713"/>
            <a:ext cx="6323595" cy="924987"/>
            <a:chOff x="4650210" y="4699611"/>
            <a:chExt cx="6323595" cy="924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706EFD-DF11-49C8-9467-C5E1299CF67B}"/>
                </a:ext>
              </a:extLst>
            </p:cNvPr>
            <p:cNvSpPr txBox="1"/>
            <p:nvPr/>
          </p:nvSpPr>
          <p:spPr>
            <a:xfrm>
              <a:off x="4650210" y="4699611"/>
              <a:ext cx="37235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Rockwell" panose="02060603020205020403" pitchFamily="18" charset="0"/>
                </a:rPr>
                <a:t>Server Part</a:t>
              </a:r>
              <a:endParaRPr lang="ko-KR" altLang="en-US" sz="5400" dirty="0">
                <a:latin typeface="Rockwell" panose="02060603020205020403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6E8D39-0257-4DFD-8894-1404F1960E6E}"/>
                </a:ext>
              </a:extLst>
            </p:cNvPr>
            <p:cNvSpPr txBox="1"/>
            <p:nvPr/>
          </p:nvSpPr>
          <p:spPr>
            <a:xfrm>
              <a:off x="8711647" y="4701268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김영준</a:t>
              </a:r>
            </a:p>
          </p:txBody>
        </p:sp>
        <p:pic>
          <p:nvPicPr>
            <p:cNvPr id="16" name="Object 22">
              <a:extLst>
                <a:ext uri="{FF2B5EF4-FFF2-40B4-BE49-F238E27FC236}">
                  <a16:creationId xmlns:a16="http://schemas.microsoft.com/office/drawing/2014/main" id="{A9D31A9A-A5BA-4805-BBA4-FE0D0EEEE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117618" y="5107610"/>
              <a:ext cx="806808" cy="123633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D23AB4E-0FEC-4F4E-9208-060A1A4E042C}"/>
              </a:ext>
            </a:extLst>
          </p:cNvPr>
          <p:cNvSpPr txBox="1"/>
          <p:nvPr/>
        </p:nvSpPr>
        <p:spPr>
          <a:xfrm>
            <a:off x="4876800" y="7094428"/>
            <a:ext cx="14097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패킷 크기와 게임 로직 처리를 위한 데이터 크기의 최적화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AWS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서비스를 통한 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(RDS)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2BF62D-918A-433C-A9EB-DB68A63C204E}"/>
              </a:ext>
            </a:extLst>
          </p:cNvPr>
          <p:cNvGrpSpPr/>
          <p:nvPr/>
        </p:nvGrpSpPr>
        <p:grpSpPr>
          <a:xfrm>
            <a:off x="4495800" y="1305704"/>
            <a:ext cx="6241842" cy="924987"/>
            <a:chOff x="11483329" y="4697954"/>
            <a:chExt cx="6241842" cy="9249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7D303F-A297-4366-A3B9-79BDBC9A90BC}"/>
                </a:ext>
              </a:extLst>
            </p:cNvPr>
            <p:cNvSpPr txBox="1"/>
            <p:nvPr/>
          </p:nvSpPr>
          <p:spPr>
            <a:xfrm>
              <a:off x="11483329" y="4697954"/>
              <a:ext cx="35491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Rockwell" panose="02060603020205020403" pitchFamily="18" charset="0"/>
                </a:rPr>
                <a:t>Client Part</a:t>
              </a:r>
              <a:endParaRPr lang="ko-KR" altLang="en-US" sz="5400" dirty="0">
                <a:latin typeface="Rockwell" panose="02060603020205020403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65F243-4F99-4BC7-9FC3-AD8536463C3D}"/>
                </a:ext>
              </a:extLst>
            </p:cNvPr>
            <p:cNvSpPr txBox="1"/>
            <p:nvPr/>
          </p:nvSpPr>
          <p:spPr>
            <a:xfrm>
              <a:off x="15544766" y="4699611"/>
              <a:ext cx="21804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김동석</a:t>
              </a:r>
            </a:p>
          </p:txBody>
        </p:sp>
        <p:pic>
          <p:nvPicPr>
            <p:cNvPr id="21" name="Object 22">
              <a:extLst>
                <a:ext uri="{FF2B5EF4-FFF2-40B4-BE49-F238E27FC236}">
                  <a16:creationId xmlns:a16="http://schemas.microsoft.com/office/drawing/2014/main" id="{CB6B0CB8-873B-45CB-8976-336346FFE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4950737" y="5105953"/>
              <a:ext cx="806808" cy="123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5427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AD944F9-DA65-4ADA-93CF-F92A29F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485900"/>
            <a:ext cx="6650677" cy="327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718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브롤스타즈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7170274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5279611" y="6391854"/>
            <a:ext cx="5220148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(Top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불가능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2730175" y="4991100"/>
            <a:ext cx="4464684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76105-CFF9-4872-813E-7958CC86D106}"/>
              </a:ext>
            </a:extLst>
          </p:cNvPr>
          <p:cNvSpPr txBox="1"/>
          <p:nvPr/>
        </p:nvSpPr>
        <p:spPr>
          <a:xfrm>
            <a:off x="11693162" y="6743700"/>
            <a:ext cx="6372257" cy="330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점프가 존재하기 때문에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오브젝트를 넘어 다닐 수 있어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활용하여 다양한 전략을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할 수 있다</a:t>
            </a:r>
            <a: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CFBBBD-E5D6-43C7-9EA4-171AF72194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350" y="1339390"/>
            <a:ext cx="6309887" cy="35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30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026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오버워치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818041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4725386" y="6170457"/>
            <a:ext cx="5508239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벽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등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들은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파괴가 불가능하다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1049000" y="4451305"/>
            <a:ext cx="7234673" cy="4502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 오브젝트들이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큐브로 이루어져 있으며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스킬을 사용하여 파괴가 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BAF38A-7008-417E-AB46-6395D47B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89" y="1249200"/>
            <a:ext cx="6577011" cy="3700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165D38-7DF0-4D3A-8321-F8D8E295D898}"/>
              </a:ext>
            </a:extLst>
          </p:cNvPr>
          <p:cNvSpPr txBox="1"/>
          <p:nvPr/>
        </p:nvSpPr>
        <p:spPr>
          <a:xfrm>
            <a:off x="12144039" y="7962900"/>
            <a:ext cx="5125121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구조를 바꾸어</a:t>
            </a:r>
            <a:endParaRPr lang="en-US" altLang="ko-KR" sz="3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요소로 사용가능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5B4A00-ADA9-4FA9-991E-71DD061DB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73" y="1261915"/>
            <a:ext cx="6573804" cy="37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2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023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/>
        </p:nvGraphicFramePr>
        <p:xfrm>
          <a:off x="4566718" y="1644644"/>
          <a:ext cx="13230498" cy="78832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개발항목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클라이언트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프레임워크제작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캐릭터 로드 및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애니메이션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오브젝트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배치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충돌검사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그림자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조명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컨텐츠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이펙트 </a:t>
                      </a:r>
                      <a:r>
                        <a:rPr lang="en-US" altLang="ko-KR" sz="1600" dirty="0"/>
                        <a:t>&amp; UI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매칭 시스템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서버 프레임워크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동기화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테스트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보완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82DE-4583-497D-BAE6-EA1A3AC14BBE}"/>
              </a:ext>
            </a:extLst>
          </p:cNvPr>
          <p:cNvSpPr txBox="1"/>
          <p:nvPr/>
        </p:nvSpPr>
        <p:spPr>
          <a:xfrm>
            <a:off x="6606679" y="568122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26D77-2F41-42C6-81FA-27B7FC7B4B87}"/>
              </a:ext>
            </a:extLst>
          </p:cNvPr>
          <p:cNvSpPr txBox="1"/>
          <p:nvPr/>
        </p:nvSpPr>
        <p:spPr>
          <a:xfrm>
            <a:off x="4757572" y="599971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5F440-4034-4379-A0F0-DAA7E569BE74}"/>
              </a:ext>
            </a:extLst>
          </p:cNvPr>
          <p:cNvSpPr/>
          <p:nvPr/>
        </p:nvSpPr>
        <p:spPr>
          <a:xfrm>
            <a:off x="4757572" y="1143258"/>
            <a:ext cx="1423101" cy="15552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CDEF-3708-424C-92DB-865D9C3AB01F}"/>
              </a:ext>
            </a:extLst>
          </p:cNvPr>
          <p:cNvSpPr/>
          <p:nvPr/>
        </p:nvSpPr>
        <p:spPr>
          <a:xfrm>
            <a:off x="6654099" y="1138418"/>
            <a:ext cx="1423101" cy="15552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1658600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1494144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2BD5A9-8305-4934-80B3-4029DE37C63D}"/>
              </a:ext>
            </a:extLst>
          </p:cNvPr>
          <p:cNvGrpSpPr/>
          <p:nvPr/>
        </p:nvGrpSpPr>
        <p:grpSpPr>
          <a:xfrm>
            <a:off x="10883140" y="1926810"/>
            <a:ext cx="961859" cy="2000001"/>
            <a:chOff x="8751728" y="1790700"/>
            <a:chExt cx="849472" cy="17526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52983DB-76A1-466F-8BED-FAC487BE9EAD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9EAEB1-F773-4131-8F54-37A83F448D72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819632D-B308-4A1C-AFE7-203DBEE4A617}"/>
              </a:ext>
            </a:extLst>
          </p:cNvPr>
          <p:cNvSpPr/>
          <p:nvPr/>
        </p:nvSpPr>
        <p:spPr>
          <a:xfrm>
            <a:off x="10883140" y="2883332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잘린 대각선 방향 모서리 68">
            <a:extLst>
              <a:ext uri="{FF2B5EF4-FFF2-40B4-BE49-F238E27FC236}">
                <a16:creationId xmlns:a16="http://schemas.microsoft.com/office/drawing/2014/main" id="{E55D9980-8ED0-4019-B6E5-BF9A1D609CF4}"/>
              </a:ext>
            </a:extLst>
          </p:cNvPr>
          <p:cNvSpPr/>
          <p:nvPr/>
        </p:nvSpPr>
        <p:spPr>
          <a:xfrm>
            <a:off x="10883139" y="2810991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2D91A3C-9FA7-44B5-9952-348A3FFFB5AE}"/>
              </a:ext>
            </a:extLst>
          </p:cNvPr>
          <p:cNvGrpSpPr/>
          <p:nvPr/>
        </p:nvGrpSpPr>
        <p:grpSpPr>
          <a:xfrm>
            <a:off x="10887642" y="1879650"/>
            <a:ext cx="1008344" cy="924505"/>
            <a:chOff x="8877547" y="1755052"/>
            <a:chExt cx="762192" cy="6988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A0943B-C2A7-4E30-8EAD-10F558027542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76D33DF-87B6-4EE4-98BA-30558A3C3D15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53AAD6C-F5C9-4C28-A20E-E0BD80426757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06A8081-D7BB-401F-B9BC-2E814F55AB05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6233C6C-BF9A-40D1-9729-A0C8B3172B4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0" name="사각형: 잘린 대각선 방향 모서리 69">
              <a:extLst>
                <a:ext uri="{FF2B5EF4-FFF2-40B4-BE49-F238E27FC236}">
                  <a16:creationId xmlns:a16="http://schemas.microsoft.com/office/drawing/2014/main" id="{5FFC83E5-7287-4F2D-BEC7-35987A09EC15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DBCFF-9F50-4F7E-90A4-D7901F0BA827}"/>
              </a:ext>
            </a:extLst>
          </p:cNvPr>
          <p:cNvGrpSpPr/>
          <p:nvPr/>
        </p:nvGrpSpPr>
        <p:grpSpPr>
          <a:xfrm>
            <a:off x="10534484" y="1562100"/>
            <a:ext cx="1676400" cy="667137"/>
            <a:chOff x="8486073" y="1434260"/>
            <a:chExt cx="1402604" cy="50427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75E080-5E63-4C3A-8F6F-9CF0AE6E56AA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C6EC0EE-868E-4A39-9C74-F68FDE53B0F3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F63B5EBA-E9F9-4DCD-9484-59C1A85C014A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2EA1396A-CFC5-4579-8E67-B1C2E627922A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F18BD812-CF64-478B-96B7-FF360A99C9EF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사각형: 잘린 위쪽 모서리 9">
                <a:extLst>
                  <a:ext uri="{FF2B5EF4-FFF2-40B4-BE49-F238E27FC236}">
                    <a16:creationId xmlns:a16="http://schemas.microsoft.com/office/drawing/2014/main" id="{601E448F-9613-493A-B585-8D143C12B6B9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A0697B-FA03-43CC-B937-8334E880FF54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834E3CA-7D3B-487B-AAAE-0089BF4B0E1E}"/>
              </a:ext>
            </a:extLst>
          </p:cNvPr>
          <p:cNvGrpSpPr/>
          <p:nvPr/>
        </p:nvGrpSpPr>
        <p:grpSpPr>
          <a:xfrm>
            <a:off x="10873201" y="4888471"/>
            <a:ext cx="961859" cy="2000001"/>
            <a:chOff x="8751728" y="1790700"/>
            <a:chExt cx="849472" cy="1752600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095D0499-C7A4-4FC5-92B0-71EF1F91EAF3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7AF98CC0-73A2-4A6C-972E-4D79031F47BB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1567F-538C-4F4F-A651-892B23BFB2A3}"/>
              </a:ext>
            </a:extLst>
          </p:cNvPr>
          <p:cNvSpPr/>
          <p:nvPr/>
        </p:nvSpPr>
        <p:spPr>
          <a:xfrm>
            <a:off x="10873201" y="5844993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사각형: 잘린 대각선 방향 모서리 162">
            <a:extLst>
              <a:ext uri="{FF2B5EF4-FFF2-40B4-BE49-F238E27FC236}">
                <a16:creationId xmlns:a16="http://schemas.microsoft.com/office/drawing/2014/main" id="{E627F1C9-5805-4AB6-98F1-7A93DD04FC3C}"/>
              </a:ext>
            </a:extLst>
          </p:cNvPr>
          <p:cNvSpPr/>
          <p:nvPr/>
        </p:nvSpPr>
        <p:spPr>
          <a:xfrm>
            <a:off x="10873200" y="5772652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A149FBC-797D-4238-AE92-7443000816B1}"/>
              </a:ext>
            </a:extLst>
          </p:cNvPr>
          <p:cNvGrpSpPr/>
          <p:nvPr/>
        </p:nvGrpSpPr>
        <p:grpSpPr>
          <a:xfrm>
            <a:off x="10877703" y="4841311"/>
            <a:ext cx="1008344" cy="924505"/>
            <a:chOff x="8877547" y="1755052"/>
            <a:chExt cx="762192" cy="698820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D564E6AC-1FD1-4669-9682-9F837D771389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CEA3CEC5-81F7-461F-BFD8-F06161595436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C099975-8111-424D-BC33-57F128556C0E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EB90AA58-5C7E-4F98-96F5-EF813A7E4D2B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B7DFCC-A90E-46D3-8CA7-44C986247B3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4" name="사각형: 잘린 대각선 방향 모서리 173">
              <a:extLst>
                <a:ext uri="{FF2B5EF4-FFF2-40B4-BE49-F238E27FC236}">
                  <a16:creationId xmlns:a16="http://schemas.microsoft.com/office/drawing/2014/main" id="{E0E458AD-82AC-4196-B878-7796A818EC32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41298C7-587A-40A3-88F7-B32E22868532}"/>
              </a:ext>
            </a:extLst>
          </p:cNvPr>
          <p:cNvGrpSpPr/>
          <p:nvPr/>
        </p:nvGrpSpPr>
        <p:grpSpPr>
          <a:xfrm>
            <a:off x="10524545" y="4523761"/>
            <a:ext cx="1676400" cy="667137"/>
            <a:chOff x="8486073" y="1434260"/>
            <a:chExt cx="1402604" cy="504279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783B2BA8-1A60-48FF-937E-6D51C4D39FA3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78F91975-62D6-40BB-837F-57FD028F0930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B465FB52-7A06-49E7-9692-D0DAE81C0395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0052C077-1ADE-48DA-9A95-6D78CA365AE9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0969B2C5-9F2D-4D26-B88D-EB8E745DAE96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9" name="사각형: 잘린 위쪽 모서리 168">
                <a:extLst>
                  <a:ext uri="{FF2B5EF4-FFF2-40B4-BE49-F238E27FC236}">
                    <a16:creationId xmlns:a16="http://schemas.microsoft.com/office/drawing/2014/main" id="{27BE3132-7F0D-4537-ABCF-59F5611BC535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B0037443-F1C7-43B0-AF53-F8ABCAFDE44A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781330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6765707" y="49356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A602AA69-28FF-4CF6-B3B0-94D81DD8A236}"/>
              </a:ext>
            </a:extLst>
          </p:cNvPr>
          <p:cNvGrpSpPr/>
          <p:nvPr/>
        </p:nvGrpSpPr>
        <p:grpSpPr>
          <a:xfrm>
            <a:off x="10842619" y="7767905"/>
            <a:ext cx="961859" cy="2000001"/>
            <a:chOff x="8751728" y="1790700"/>
            <a:chExt cx="849472" cy="1752600"/>
          </a:xfrm>
        </p:grpSpPr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F3502EDD-02D2-43D9-AE64-852CC4754DAE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16E3FCC7-B21C-4CBD-B6FC-E2AA5F4369D9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A5E0911-D300-4A66-87A7-2961FE9E5A6E}"/>
              </a:ext>
            </a:extLst>
          </p:cNvPr>
          <p:cNvSpPr/>
          <p:nvPr/>
        </p:nvSpPr>
        <p:spPr>
          <a:xfrm>
            <a:off x="10842619" y="8724427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사각형: 잘린 대각선 방향 모서리 187">
            <a:extLst>
              <a:ext uri="{FF2B5EF4-FFF2-40B4-BE49-F238E27FC236}">
                <a16:creationId xmlns:a16="http://schemas.microsoft.com/office/drawing/2014/main" id="{FD0E7C56-D769-4FE4-816B-094FCB854B76}"/>
              </a:ext>
            </a:extLst>
          </p:cNvPr>
          <p:cNvSpPr/>
          <p:nvPr/>
        </p:nvSpPr>
        <p:spPr>
          <a:xfrm>
            <a:off x="10842618" y="8652086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E9A334-CB3A-4170-B5AF-CA6B7BA0AEE8}"/>
              </a:ext>
            </a:extLst>
          </p:cNvPr>
          <p:cNvGrpSpPr/>
          <p:nvPr/>
        </p:nvGrpSpPr>
        <p:grpSpPr>
          <a:xfrm>
            <a:off x="10847121" y="7720745"/>
            <a:ext cx="1008344" cy="924505"/>
            <a:chOff x="8877547" y="1755052"/>
            <a:chExt cx="762192" cy="698820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B344CC-9891-4D93-99F8-ED3666F519C7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58441A23-4FF5-4A9A-BDB7-E82DA2F82EE7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E6E4B65-3AE6-467F-838A-2A8DDC45A053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5D4C7A78-5E28-4082-9792-DA339CF0DCEA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98E90BB9-4D36-48C4-9BEA-34A36C048220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9" name="사각형: 잘린 대각선 방향 모서리 198">
              <a:extLst>
                <a:ext uri="{FF2B5EF4-FFF2-40B4-BE49-F238E27FC236}">
                  <a16:creationId xmlns:a16="http://schemas.microsoft.com/office/drawing/2014/main" id="{05E00311-40A3-4E60-883F-94DF6A8BAEA7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55E08310-2ECF-44EF-BBFB-D4CA7EF26335}"/>
              </a:ext>
            </a:extLst>
          </p:cNvPr>
          <p:cNvGrpSpPr/>
          <p:nvPr/>
        </p:nvGrpSpPr>
        <p:grpSpPr>
          <a:xfrm>
            <a:off x="10493963" y="7403195"/>
            <a:ext cx="1676400" cy="667137"/>
            <a:chOff x="8486073" y="1434260"/>
            <a:chExt cx="1402604" cy="504279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B4D3C6C-30A8-4A95-B301-A3C5342827A8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6885B326-691D-4B11-ABE4-9B76D5C6C9EF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4A74D888-7F66-469D-9A7C-E1FD23883821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5536F1EB-D5F7-4C26-B42F-6FD59CCD8943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8D82DD3F-ED45-4494-91F8-22C08E5F43FD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4" name="사각형: 잘린 위쪽 모서리 193">
                <a:extLst>
                  <a:ext uri="{FF2B5EF4-FFF2-40B4-BE49-F238E27FC236}">
                    <a16:creationId xmlns:a16="http://schemas.microsoft.com/office/drawing/2014/main" id="{D24C84B0-7FD0-484B-9482-34199B440744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31F9F3C2-9FBA-4F24-ADD2-6BEF896A4105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E46A012-E23F-48FC-BEC0-BADAC77ED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840" y="1498837"/>
            <a:ext cx="1525316" cy="2511428"/>
          </a:xfrm>
          <a:prstGeom prst="rect">
            <a:avLst/>
          </a:prstGeom>
        </p:spPr>
      </p:pic>
      <p:sp>
        <p:nvSpPr>
          <p:cNvPr id="223" name="Object 6">
            <a:extLst>
              <a:ext uri="{FF2B5EF4-FFF2-40B4-BE49-F238E27FC236}">
                <a16:creationId xmlns:a16="http://schemas.microsoft.com/office/drawing/2014/main" id="{D51A4E1E-C0A3-4EAF-88D0-2ADF60CD7C4D}"/>
              </a:ext>
            </a:extLst>
          </p:cNvPr>
          <p:cNvSpPr txBox="1"/>
          <p:nvPr/>
        </p:nvSpPr>
        <p:spPr>
          <a:xfrm>
            <a:off x="4237949" y="1562100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기본 </a:t>
            </a:r>
            <a:r>
              <a:rPr lang="ko-KR" altLang="en-US" sz="4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스탯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CC9C81F-BD99-4368-83DB-753DFBD8717E}"/>
              </a:ext>
            </a:extLst>
          </p:cNvPr>
          <p:cNvSpPr txBox="1"/>
          <p:nvPr/>
        </p:nvSpPr>
        <p:spPr>
          <a:xfrm>
            <a:off x="4751883" y="2428968"/>
            <a:ext cx="46480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무기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두개의 권총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(10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칸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 발사 형태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일자형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최대 장전 수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3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시간이 지나면 투사체가 충전된다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2" name="Object 6">
            <a:extLst>
              <a:ext uri="{FF2B5EF4-FFF2-40B4-BE49-F238E27FC236}">
                <a16:creationId xmlns:a16="http://schemas.microsoft.com/office/drawing/2014/main" id="{B81A01C8-990E-4D25-988A-65E1F0DA8B61}"/>
              </a:ext>
            </a:extLst>
          </p:cNvPr>
          <p:cNvSpPr txBox="1"/>
          <p:nvPr/>
        </p:nvSpPr>
        <p:spPr>
          <a:xfrm>
            <a:off x="3951086" y="5503004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85DBDC6-2827-41A2-8E8F-B73AFE0BE57C}"/>
              </a:ext>
            </a:extLst>
          </p:cNvPr>
          <p:cNvSpPr txBox="1"/>
          <p:nvPr/>
        </p:nvSpPr>
        <p:spPr>
          <a:xfrm>
            <a:off x="4751882" y="6367671"/>
            <a:ext cx="56359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권총을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 발사 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공격을 적중하여 스킬을 충전할 수 있다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40" name="Object 6">
            <a:extLst>
              <a:ext uri="{FF2B5EF4-FFF2-40B4-BE49-F238E27FC236}">
                <a16:creationId xmlns:a16="http://schemas.microsoft.com/office/drawing/2014/main" id="{C8FF37C0-F0D0-4DB0-A5B1-5BC90FCE60E6}"/>
              </a:ext>
            </a:extLst>
          </p:cNvPr>
          <p:cNvSpPr txBox="1"/>
          <p:nvPr/>
        </p:nvSpPr>
        <p:spPr>
          <a:xfrm>
            <a:off x="4551675" y="7707856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 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E728410-5ECA-4FFE-92A4-0B5307DDCDF1}"/>
              </a:ext>
            </a:extLst>
          </p:cNvPr>
          <p:cNvSpPr txBox="1"/>
          <p:nvPr/>
        </p:nvSpPr>
        <p:spPr>
          <a:xfrm>
            <a:off x="4727629" y="8577471"/>
            <a:ext cx="54231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발의 권총을 연달아 발사한다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경로에 블록이 있으면 파괴한다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100" name="사각형: 잘린 위쪽 모서리 99">
            <a:extLst>
              <a:ext uri="{FF2B5EF4-FFF2-40B4-BE49-F238E27FC236}">
                <a16:creationId xmlns:a16="http://schemas.microsoft.com/office/drawing/2014/main" id="{7FA75712-6578-493C-A9DB-F542C3F11F1E}"/>
              </a:ext>
            </a:extLst>
          </p:cNvPr>
          <p:cNvSpPr/>
          <p:nvPr/>
        </p:nvSpPr>
        <p:spPr>
          <a:xfrm rot="5047954">
            <a:off x="13391690" y="5664384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잘린 위쪽 모서리 100">
            <a:extLst>
              <a:ext uri="{FF2B5EF4-FFF2-40B4-BE49-F238E27FC236}">
                <a16:creationId xmlns:a16="http://schemas.microsoft.com/office/drawing/2014/main" id="{8122267B-2F73-4ACA-84C2-CC5D1FA86708}"/>
              </a:ext>
            </a:extLst>
          </p:cNvPr>
          <p:cNvSpPr/>
          <p:nvPr/>
        </p:nvSpPr>
        <p:spPr>
          <a:xfrm rot="5016310">
            <a:off x="15386321" y="514130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잘린 위쪽 모서리 101">
            <a:extLst>
              <a:ext uri="{FF2B5EF4-FFF2-40B4-BE49-F238E27FC236}">
                <a16:creationId xmlns:a16="http://schemas.microsoft.com/office/drawing/2014/main" id="{0B1B6BFE-0818-4D5E-9FFC-69DB88411988}"/>
              </a:ext>
            </a:extLst>
          </p:cNvPr>
          <p:cNvSpPr/>
          <p:nvPr/>
        </p:nvSpPr>
        <p:spPr>
          <a:xfrm rot="5047954">
            <a:off x="14020490" y="5284530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잘린 위쪽 모서리 102">
            <a:extLst>
              <a:ext uri="{FF2B5EF4-FFF2-40B4-BE49-F238E27FC236}">
                <a16:creationId xmlns:a16="http://schemas.microsoft.com/office/drawing/2014/main" id="{478898ED-81A9-4506-B714-37B6CCEA06A9}"/>
              </a:ext>
            </a:extLst>
          </p:cNvPr>
          <p:cNvSpPr/>
          <p:nvPr/>
        </p:nvSpPr>
        <p:spPr>
          <a:xfrm rot="5016310">
            <a:off x="16116731" y="5286585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잘린 위쪽 모서리 103">
            <a:extLst>
              <a:ext uri="{FF2B5EF4-FFF2-40B4-BE49-F238E27FC236}">
                <a16:creationId xmlns:a16="http://schemas.microsoft.com/office/drawing/2014/main" id="{E2C5F76C-5C2C-4096-8009-7EDF2BCD4BC1}"/>
              </a:ext>
            </a:extLst>
          </p:cNvPr>
          <p:cNvSpPr/>
          <p:nvPr/>
        </p:nvSpPr>
        <p:spPr>
          <a:xfrm rot="5016310">
            <a:off x="17737233" y="8038651"/>
            <a:ext cx="228600" cy="473490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7D93A-7A3F-4392-BFBF-898AFD61282E}"/>
              </a:ext>
            </a:extLst>
          </p:cNvPr>
          <p:cNvSpPr txBox="1"/>
          <p:nvPr/>
        </p:nvSpPr>
        <p:spPr>
          <a:xfrm>
            <a:off x="12830520" y="3309927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조준 시 투사체의 경로가 표시됩니다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E88F7-898E-4303-9746-B605E38B4A92}"/>
              </a:ext>
            </a:extLst>
          </p:cNvPr>
          <p:cNvSpPr txBox="1"/>
          <p:nvPr/>
        </p:nvSpPr>
        <p:spPr>
          <a:xfrm>
            <a:off x="12326065" y="6351510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투사체는 보고 피할 수 있는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C566107-B9DB-42BE-84C0-38E660424AA5}"/>
              </a:ext>
            </a:extLst>
          </p:cNvPr>
          <p:cNvSpPr txBox="1"/>
          <p:nvPr/>
        </p:nvSpPr>
        <p:spPr>
          <a:xfrm>
            <a:off x="12422837" y="9219627"/>
            <a:ext cx="479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스킬 투사체는 비교적 빠른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5" name="Object 6">
            <a:extLst>
              <a:ext uri="{FF2B5EF4-FFF2-40B4-BE49-F238E27FC236}">
                <a16:creationId xmlns:a16="http://schemas.microsoft.com/office/drawing/2014/main" id="{C3B02C6B-D818-40FC-A021-DC02902B99A9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 및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조작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7" name="Object 9">
            <a:extLst>
              <a:ext uri="{FF2B5EF4-FFF2-40B4-BE49-F238E27FC236}">
                <a16:creationId xmlns:a16="http://schemas.microsoft.com/office/drawing/2014/main" id="{1F1C8D62-1081-411C-B8F1-C4CAC22550B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917142B2-0142-47BB-87D1-A8D306FBBDE3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13" name="Object 22">
              <a:extLst>
                <a:ext uri="{FF2B5EF4-FFF2-40B4-BE49-F238E27FC236}">
                  <a16:creationId xmlns:a16="http://schemas.microsoft.com/office/drawing/2014/main" id="{E75C9E1F-0A16-4AE2-BA09-4531E292A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9152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795146" y="2662974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중앙의 보물상자에서 보석이 시간 마다 한 개씩 생성됩니다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C8FCC-A2BE-4D7A-8367-580D1DFB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86" y="1714500"/>
            <a:ext cx="2832588" cy="2288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FF114-2FEB-4D5E-89D7-17BB8AE62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70" y="4364316"/>
            <a:ext cx="2832588" cy="5321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8B6D7A-4A69-4FEA-8D4B-3773833EB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57700"/>
            <a:ext cx="685800" cy="7859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CEA119-BCE7-480D-86D8-1E931E2FF1C5}"/>
              </a:ext>
            </a:extLst>
          </p:cNvPr>
          <p:cNvSpPr/>
          <p:nvPr/>
        </p:nvSpPr>
        <p:spPr>
          <a:xfrm>
            <a:off x="6069333" y="4527492"/>
            <a:ext cx="394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795146" y="6286500"/>
            <a:ext cx="1022735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보석을 주울 수 있으며 플레이어가 획득한 보석만큼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플레이어의 머리 위에 보석의 개수가 표시됩니다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19662D3B-2325-40F7-A3BC-249BA1F21B4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 및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조작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9CFAF8FF-3283-45CC-8A97-2C899B4F7C5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24" name="그룹 1001">
            <a:extLst>
              <a:ext uri="{FF2B5EF4-FFF2-40B4-BE49-F238E27FC236}">
                <a16:creationId xmlns:a16="http://schemas.microsoft.com/office/drawing/2014/main" id="{9D6EACAF-5CC9-4AC7-BD30-EBF13D674263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25" name="Object 22">
              <a:extLst>
                <a:ext uri="{FF2B5EF4-FFF2-40B4-BE49-F238E27FC236}">
                  <a16:creationId xmlns:a16="http://schemas.microsoft.com/office/drawing/2014/main" id="{F9915BC9-E377-4F13-B428-E36A236C3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052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924800" y="2662974"/>
            <a:ext cx="105156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상대 플레이어를 처치 할 수 있으며 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처치 당한 플레이어는 자신의 머리위에 표시된 개수의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절반만큼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죽은 자리에 보석을 떨어트립니다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924800" y="7005072"/>
            <a:ext cx="104928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보물상자에서 나오는 보석을 줍거나 상대 플레이어를 처치하여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보석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이상을 모은 상태에서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초를 버티면 승리합니다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44D66F-D9F8-4E38-871B-24F36C893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399775"/>
            <a:ext cx="3609054" cy="2743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AC79EA-7B10-4BEB-922C-17CBC8DD4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97" y="6089211"/>
            <a:ext cx="1143001" cy="13098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C8192F-587E-4E9E-B1EE-9231CE61078C}"/>
              </a:ext>
            </a:extLst>
          </p:cNvPr>
          <p:cNvSpPr/>
          <p:nvPr/>
        </p:nvSpPr>
        <p:spPr>
          <a:xfrm>
            <a:off x="5181027" y="6236310"/>
            <a:ext cx="96471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39E33A48-4589-44E0-B6D7-777EA11FFA95}"/>
              </a:ext>
            </a:extLst>
          </p:cNvPr>
          <p:cNvSpPr/>
          <p:nvPr/>
        </p:nvSpPr>
        <p:spPr>
          <a:xfrm>
            <a:off x="6679714" y="6134100"/>
            <a:ext cx="483086" cy="1063170"/>
          </a:xfrm>
          <a:prstGeom prst="upArrow">
            <a:avLst/>
          </a:prstGeom>
          <a:solidFill>
            <a:srgbClr val="9A57CD"/>
          </a:solidFill>
          <a:ln>
            <a:solidFill>
              <a:srgbClr val="3802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잘린 위쪽 모서리 9">
            <a:extLst>
              <a:ext uri="{FF2B5EF4-FFF2-40B4-BE49-F238E27FC236}">
                <a16:creationId xmlns:a16="http://schemas.microsoft.com/office/drawing/2014/main" id="{26984285-D358-48A5-AB92-74ADD019FD8D}"/>
              </a:ext>
            </a:extLst>
          </p:cNvPr>
          <p:cNvSpPr/>
          <p:nvPr/>
        </p:nvSpPr>
        <p:spPr>
          <a:xfrm>
            <a:off x="5501458" y="7734300"/>
            <a:ext cx="381000" cy="20501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잘린 위쪽 모서리 24">
            <a:extLst>
              <a:ext uri="{FF2B5EF4-FFF2-40B4-BE49-F238E27FC236}">
                <a16:creationId xmlns:a16="http://schemas.microsoft.com/office/drawing/2014/main" id="{ED143C47-065F-40EC-A5F1-135520BAD358}"/>
              </a:ext>
            </a:extLst>
          </p:cNvPr>
          <p:cNvSpPr/>
          <p:nvPr/>
        </p:nvSpPr>
        <p:spPr>
          <a:xfrm>
            <a:off x="5647570" y="7676708"/>
            <a:ext cx="102086" cy="5493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0756A5-626E-4E33-9F41-94CFBD2B903B}"/>
              </a:ext>
            </a:extLst>
          </p:cNvPr>
          <p:cNvGrpSpPr/>
          <p:nvPr/>
        </p:nvGrpSpPr>
        <p:grpSpPr>
          <a:xfrm>
            <a:off x="5029200" y="7887225"/>
            <a:ext cx="1338828" cy="1338828"/>
            <a:chOff x="5318942" y="7887225"/>
            <a:chExt cx="1338828" cy="133882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0F2CDE-1AA4-4CDC-A900-ED39672D0DF9}"/>
                </a:ext>
              </a:extLst>
            </p:cNvPr>
            <p:cNvSpPr/>
            <p:nvPr/>
          </p:nvSpPr>
          <p:spPr>
            <a:xfrm>
              <a:off x="5318942" y="7887225"/>
              <a:ext cx="1338828" cy="1338828"/>
            </a:xfrm>
            <a:prstGeom prst="ellipse">
              <a:avLst/>
            </a:prstGeom>
            <a:solidFill>
              <a:srgbClr val="F7C30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6AE6326-8A4B-4A9C-BB7E-3B8ECD32B8E0}"/>
                </a:ext>
              </a:extLst>
            </p:cNvPr>
            <p:cNvSpPr/>
            <p:nvPr/>
          </p:nvSpPr>
          <p:spPr>
            <a:xfrm>
              <a:off x="5452440" y="8020723"/>
              <a:ext cx="1071831" cy="10718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746C2DA-0A76-4674-B292-C6809FCC31C9}"/>
              </a:ext>
            </a:extLst>
          </p:cNvPr>
          <p:cNvSpPr/>
          <p:nvPr/>
        </p:nvSpPr>
        <p:spPr>
          <a:xfrm>
            <a:off x="5645221" y="8510266"/>
            <a:ext cx="115413" cy="115413"/>
          </a:xfrm>
          <a:prstGeom prst="ellipse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3E3D8EFA-FC9E-4722-B075-16712C599DF6}"/>
              </a:ext>
            </a:extLst>
          </p:cNvPr>
          <p:cNvSpPr/>
          <p:nvPr/>
        </p:nvSpPr>
        <p:spPr>
          <a:xfrm>
            <a:off x="5654216" y="8094660"/>
            <a:ext cx="95440" cy="345001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C7FE78F2-4E08-4157-B85A-9EE628211265}"/>
              </a:ext>
            </a:extLst>
          </p:cNvPr>
          <p:cNvSpPr/>
          <p:nvPr/>
        </p:nvSpPr>
        <p:spPr>
          <a:xfrm rot="8100000">
            <a:off x="5847943" y="8610011"/>
            <a:ext cx="79913" cy="280047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CB15DF-B5F5-4F0A-AE7E-A6BA73C672F2}"/>
              </a:ext>
            </a:extLst>
          </p:cNvPr>
          <p:cNvSpPr/>
          <p:nvPr/>
        </p:nvSpPr>
        <p:spPr>
          <a:xfrm>
            <a:off x="6252152" y="8020723"/>
            <a:ext cx="143494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15s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05C844F1-A5DE-4249-8822-D4130BC49745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 및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조작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96F3296B-33AD-40E6-B2FD-82E84C4231F1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9C7801CC-CC57-4055-9535-78FADE0BD1A7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5" name="Object 22">
              <a:extLst>
                <a:ext uri="{FF2B5EF4-FFF2-40B4-BE49-F238E27FC236}">
                  <a16:creationId xmlns:a16="http://schemas.microsoft.com/office/drawing/2014/main" id="{5A1DB4F3-CB7B-48C2-84E0-E897242E4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7557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44" name="Object 6">
            <a:extLst>
              <a:ext uri="{FF2B5EF4-FFF2-40B4-BE49-F238E27FC236}">
                <a16:creationId xmlns:a16="http://schemas.microsoft.com/office/drawing/2014/main" id="{23A74B7C-CC48-4A63-ADE9-3683FAA44508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개요 및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조작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7" name="Object 9">
            <a:extLst>
              <a:ext uri="{FF2B5EF4-FFF2-40B4-BE49-F238E27FC236}">
                <a16:creationId xmlns:a16="http://schemas.microsoft.com/office/drawing/2014/main" id="{230BE53B-69D6-430B-9127-BC46A0E46A28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57" name="그룹 1001">
            <a:extLst>
              <a:ext uri="{FF2B5EF4-FFF2-40B4-BE49-F238E27FC236}">
                <a16:creationId xmlns:a16="http://schemas.microsoft.com/office/drawing/2014/main" id="{5094C7D1-2951-4CE5-9B5C-003CD326D0EC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58" name="Object 22">
              <a:extLst>
                <a:ext uri="{FF2B5EF4-FFF2-40B4-BE49-F238E27FC236}">
                  <a16:creationId xmlns:a16="http://schemas.microsoft.com/office/drawing/2014/main" id="{C2B16CC5-C051-4DE3-8995-86B1326BD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59" name="Object 6">
            <a:extLst>
              <a:ext uri="{FF2B5EF4-FFF2-40B4-BE49-F238E27FC236}">
                <a16:creationId xmlns:a16="http://schemas.microsoft.com/office/drawing/2014/main" id="{8D5C58B1-97FA-4930-B99B-72FFFA265FBC}"/>
              </a:ext>
            </a:extLst>
          </p:cNvPr>
          <p:cNvSpPr txBox="1"/>
          <p:nvPr/>
        </p:nvSpPr>
        <p:spPr>
          <a:xfrm>
            <a:off x="2894624" y="362149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조작</a:t>
            </a:r>
            <a:endParaRPr 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0143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기술요소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중점 연구 분야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876800" y="2581418"/>
            <a:ext cx="14097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 패턴을 적용하여 프레임워크 제작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제작되어 있는 모델의 구조를 파악 후 애니메이션 적용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36ECBD-1D29-4167-8B21-3F4F4199EBFB}"/>
              </a:ext>
            </a:extLst>
          </p:cNvPr>
          <p:cNvGrpSpPr/>
          <p:nvPr/>
        </p:nvGrpSpPr>
        <p:grpSpPr>
          <a:xfrm>
            <a:off x="4495800" y="5818713"/>
            <a:ext cx="6323595" cy="924987"/>
            <a:chOff x="4650210" y="4699611"/>
            <a:chExt cx="6323595" cy="924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706EFD-DF11-49C8-9467-C5E1299CF67B}"/>
                </a:ext>
              </a:extLst>
            </p:cNvPr>
            <p:cNvSpPr txBox="1"/>
            <p:nvPr/>
          </p:nvSpPr>
          <p:spPr>
            <a:xfrm>
              <a:off x="4650210" y="4699611"/>
              <a:ext cx="38870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Server Part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6E8D39-0257-4DFD-8894-1404F1960E6E}"/>
                </a:ext>
              </a:extLst>
            </p:cNvPr>
            <p:cNvSpPr txBox="1"/>
            <p:nvPr/>
          </p:nvSpPr>
          <p:spPr>
            <a:xfrm>
              <a:off x="8711647" y="4701268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김영준</a:t>
              </a:r>
            </a:p>
          </p:txBody>
        </p:sp>
        <p:pic>
          <p:nvPicPr>
            <p:cNvPr id="16" name="Object 22">
              <a:extLst>
                <a:ext uri="{FF2B5EF4-FFF2-40B4-BE49-F238E27FC236}">
                  <a16:creationId xmlns:a16="http://schemas.microsoft.com/office/drawing/2014/main" id="{A9D31A9A-A5BA-4805-BBA4-FE0D0EEEE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117618" y="5107610"/>
              <a:ext cx="806808" cy="123633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D23AB4E-0FEC-4F4E-9208-060A1A4E042C}"/>
              </a:ext>
            </a:extLst>
          </p:cNvPr>
          <p:cNvSpPr txBox="1"/>
          <p:nvPr/>
        </p:nvSpPr>
        <p:spPr>
          <a:xfrm>
            <a:off x="4876800" y="7094428"/>
            <a:ext cx="14097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패킷 크기와 게임 로직 처리를 위한 데이터 크기의 최적화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AWS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서비스를 통한 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(RDS)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2BF62D-918A-433C-A9EB-DB68A63C204E}"/>
              </a:ext>
            </a:extLst>
          </p:cNvPr>
          <p:cNvGrpSpPr/>
          <p:nvPr/>
        </p:nvGrpSpPr>
        <p:grpSpPr>
          <a:xfrm>
            <a:off x="4495800" y="1305704"/>
            <a:ext cx="6241842" cy="924987"/>
            <a:chOff x="11483329" y="4697954"/>
            <a:chExt cx="6241842" cy="9249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7D303F-A297-4366-A3B9-79BDBC9A90BC}"/>
                </a:ext>
              </a:extLst>
            </p:cNvPr>
            <p:cNvSpPr txBox="1"/>
            <p:nvPr/>
          </p:nvSpPr>
          <p:spPr>
            <a:xfrm>
              <a:off x="11483329" y="4697954"/>
              <a:ext cx="36272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Client Part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65F243-4F99-4BC7-9FC3-AD8536463C3D}"/>
                </a:ext>
              </a:extLst>
            </p:cNvPr>
            <p:cNvSpPr txBox="1"/>
            <p:nvPr/>
          </p:nvSpPr>
          <p:spPr>
            <a:xfrm>
              <a:off x="15544766" y="4699611"/>
              <a:ext cx="21804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김동석</a:t>
              </a:r>
            </a:p>
          </p:txBody>
        </p:sp>
        <p:pic>
          <p:nvPicPr>
            <p:cNvPr id="21" name="Object 22">
              <a:extLst>
                <a:ext uri="{FF2B5EF4-FFF2-40B4-BE49-F238E27FC236}">
                  <a16:creationId xmlns:a16="http://schemas.microsoft.com/office/drawing/2014/main" id="{CB6B0CB8-873B-45CB-8976-336346FFE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4950737" y="5105953"/>
              <a:ext cx="806808" cy="123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8767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192406" y="2651634"/>
            <a:ext cx="4389343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5388418" y="2651634"/>
            <a:ext cx="4140877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3654</TotalTime>
  <Words>1273</Words>
  <Application>Microsoft Office PowerPoint</Application>
  <PresentationFormat>사용자 지정</PresentationFormat>
  <Paragraphs>443</Paragraphs>
  <Slides>33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8" baseType="lpstr">
      <vt:lpstr>Agency FB</vt:lpstr>
      <vt:lpstr>에스코어 드림 9 Black</vt:lpstr>
      <vt:lpstr>Arial</vt:lpstr>
      <vt:lpstr>Adobe 고딕 Std B</vt:lpstr>
      <vt:lpstr>에스코어 드림 7 ExtraBold</vt:lpstr>
      <vt:lpstr>에스코어 드림 2 ExtraLight</vt:lpstr>
      <vt:lpstr>휴먼둥근헤드라인</vt:lpstr>
      <vt:lpstr>맑은 고딕</vt:lpstr>
      <vt:lpstr>Calibri</vt:lpstr>
      <vt:lpstr>Rockwell</vt:lpstr>
      <vt:lpstr>에스코어 드림 4 Regular</vt:lpstr>
      <vt:lpstr>Batang</vt:lpstr>
      <vt:lpstr>에스코어 드림 3 Light</vt:lpstr>
      <vt:lpstr>Bauhaus 93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김영준(2016180012)</cp:lastModifiedBy>
  <cp:revision>198</cp:revision>
  <dcterms:created xsi:type="dcterms:W3CDTF">2020-10-05T11:23:33Z</dcterms:created>
  <dcterms:modified xsi:type="dcterms:W3CDTF">2021-05-17T06:47:32Z</dcterms:modified>
</cp:coreProperties>
</file>